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1.xml" ContentType="application/inkml+xml"/>
  <Override PartName="/ppt/ink/ink2.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1"/>
  </p:notesMasterIdLst>
  <p:sldIdLst>
    <p:sldId id="311" r:id="rId2"/>
    <p:sldId id="258" r:id="rId3"/>
    <p:sldId id="259" r:id="rId4"/>
    <p:sldId id="260" r:id="rId5"/>
    <p:sldId id="306" r:id="rId6"/>
    <p:sldId id="261" r:id="rId7"/>
    <p:sldId id="310" r:id="rId8"/>
    <p:sldId id="309" r:id="rId9"/>
    <p:sldId id="265" r:id="rId10"/>
    <p:sldId id="297" r:id="rId11"/>
    <p:sldId id="302" r:id="rId12"/>
    <p:sldId id="269" r:id="rId13"/>
    <p:sldId id="299" r:id="rId14"/>
    <p:sldId id="300" r:id="rId15"/>
    <p:sldId id="301" r:id="rId16"/>
    <p:sldId id="303" r:id="rId17"/>
    <p:sldId id="304" r:id="rId18"/>
    <p:sldId id="307" r:id="rId19"/>
    <p:sldId id="308" r:id="rId20"/>
  </p:sldIdLst>
  <p:sldSz cx="9144000" cy="5143500" type="screen16x9"/>
  <p:notesSz cx="6858000" cy="9144000"/>
  <p:embeddedFontLst>
    <p:embeddedFont>
      <p:font typeface="Fira Sans Extra Condensed Medium" panose="020B0604020202020204" charset="0"/>
      <p:regular r:id="rId22"/>
      <p:bold r:id="rId23"/>
      <p:italic r:id="rId24"/>
      <p:boldItalic r:id="rId25"/>
    </p:embeddedFont>
    <p:embeddedFont>
      <p:font typeface="Livvic" panose="020B0604020202020204" charset="0"/>
      <p:regular r:id="rId26"/>
      <p:bold r:id="rId27"/>
      <p:italic r:id="rId28"/>
      <p:boldItalic r:id="rId29"/>
    </p:embeddedFont>
    <p:embeddedFont>
      <p:font typeface="Livvic Light" panose="020B0604020202020204" charset="0"/>
      <p:regular r:id="rId30"/>
      <p:bold r:id="rId31"/>
      <p:italic r:id="rId32"/>
      <p:boldItalic r:id="rId33"/>
    </p:embeddedFont>
    <p:embeddedFont>
      <p:font typeface="Redressed" panose="020B0604020202020204" charset="0"/>
      <p:regular r:id="rId34"/>
    </p:embeddedFont>
    <p:embeddedFont>
      <p:font typeface="Roboto Slab Light" panose="020B0604020202020204"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AD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DD0E4F-4832-42FA-8458-953A08275EA1}">
  <a:tblStyle styleId="{E7DD0E4F-4832-42FA-8458-953A08275EA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9" d="100"/>
          <a:sy n="109" d="100"/>
        </p:scale>
        <p:origin x="73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heme" Target="theme/theme1.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2-07T20:06:54.01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12-07T20:07:05.96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463 589,'-2'1,"0"0,-1 0,1 0,0 0,0 1,0-1,0 1,0-1,1 1,-1 0,0 0,-1 2,-4 4,-6 4,0 2,1 0,1 0,0 1,1 0,1 1,-8 18,5-6,2 1,1 0,-8 44,8-19,3 1,2 1,6 101,-1-144,0 0,1 0,0 0,1 0,0 0,1 0,0-1,11 21,-14-32,0 0,0 0,0 0,0 0,0-1,0 1,0 0,0 0,0-1,0 1,0-1,0 1,0-1,0 1,1-1,-1 0,0 1,0-1,1 0,-1 0,0 0,0 0,1 0,-1 0,0 0,0-1,1 1,-1 0,0-1,0 1,0-1,0 1,0-1,1 1,-1-1,0 0,0 0,0 0,-1 1,3-3,5-5,0 0,0 0,11-15,-10 11,-2 3,-1 1,0-1,-1-1,0 1,-1-1,1 1,2-13,16-76,-15 55,4-24,-4 0,-2-1,-3 0,-7-69,3 121,0 0,-2 1,0-1,0 1,-1-1,-7-15,9 28,1-1,0 1,-1 0,0-1,0 1,0 0,0 0,0 0,0 0,-1 1,0-1,1 1,-1-1,0 1,0 0,0 0,-1 0,1 1,0-1,-1 1,1-1,-1 1,1 0,-1 1,0-1,1 1,-1-1,0 1,1 0,-1 1,-6 0,3 1,-1 1,1-1,0 2,0-1,0 1,1 0,0 0,-1 1,1-1,1 1,-1 1,1-1,0 1,0 0,0 0,1 1,-6 10,1 1,1 0,0 0,1 1,1 0,-6 32,9-30,1 0,1 1,0-1,2 1,1-1,0 0,2 1,0-1,13 35,-8-32,1-1,0 0,2-1,1 0,1-1,1 0,0-1,20 19,-29-34,0-1,0 1,0-1,1 0,-1-1,1 1,0-1,0-1,0 1,1-1,-1-1,0 1,14 0,6-1,-1 0,41-6,-64 4,0 1,0-1,0 0,-1 0,1-1,-1 1,1 0,-1-1,1 0,-1 1,0-1,0 0,1 0,-2-1,1 1,0 0,0 0,-1-1,1 1,-1-1,0 0,0 1,0-1,0 0,0 0,0 0,0-4,2-12,-1 1,0-1,-2-21,0 28,0-10,1-48,-10-79,7 128,-2-1,0 1,-2 1,0-1,-1 1,-1 0,-1 1,-13-22,-12-27,29 56,1 1,-2 0,0 0,0 0,-1 1,0 0,0 0,-14-11,13 13,-1 0,0 1,-1 1,0 0,0 0,0 1,-1 0,1 0,-1 1,-1 1,1 0,0 1,-1 0,1 0,-1 1,1 1,-1 0,-13 2,22-1,-1 0,1 1,-1-1,1 1,0 0,-1 0,1 0,0 0,1 1,-1-1,0 1,1 0,-1 0,1 0,0 0,0 0,0 0,0 1,-2 6,-3 8,0 0,-5 30,10-40,-9 44,2 0,-2 75,10 109,2-131,1-75,2 0,1 0,1-1,1 0,16 40,33 63,-34-83,-15-37,0 0,1 0,1-1,0 0,0 0,1-1,0 0,1-1,0 0,1-1,22 13,-30-19,-1 0,1 0,0 0,0-1,0 0,0 0,0 0,0 0,0 0,1-1,-1 0,0 0,0 0,1 0,-1-1,0 0,0 0,0 0,0 0,0 0,0-1,0 0,-1 0,1 0,0 0,-1 0,0-1,1 0,-1 0,4-4,2-3,1-1,-1-1,-1 0,0 0,-1 0,0-1,8-24,-11 23,0-1,-1 0,2-20,2-12,-2 11,-1 0,-2-1,-2 1,-5-46,0 48,-11-44,-3-20,12 44,1 19,0-57,6 70,1 7,-1 1,0 0,-1-1,-1 1,0 0,-1 0,0 0,-6-14,4 15,1 0,0 0,1 0,0-1,-1-25,6-73,0 45,-3 39,0 16,1 1,0-1,0 0,2 0,3-16,-5 26,1-1,0 1,-1 0,1 0,0 0,1 0,-1 1,0-1,0 0,1 0,-1 1,1-1,0 1,-1-1,1 1,0 0,0-1,0 1,0 0,0 0,0 0,0 1,0-1,0 0,0 1,1 0,-1-1,0 1,0 0,0 0,1 0,-1 0,0 1,3 0,-2-1,0 1,-1-1,1 0,0 0,0 0,0 0,0 0,-1-1,1 1,0-1,0 0,-1 0,1 0,0 0,-1 0,1-1,-1 1,0-1,3-1,-4 1,0 1,0-1,0 1,-1-1,1 0,0 1,-1-1,1 0,-1 0,0 1,1-1,-1 0,0 0,0 1,0-1,0 0,-1 0,1 1,0-1,-1 0,1 0,-1 1,0-1,1 0,-1 1,0-1,0 1,0-1,0 1,-2-2,-2-3,0 0,0 1,0-1,-1 1,0 0,0 1,0 0,0 0,-1 0,0 0,0 1,0 1,0-1,0 1,0 0,-12-1,-12-1,0 1,-52 3,50 1,7-2,17 0,1 1,-1 0,0 0,0 1,1 0,-1 0,0 1,1 0,-1 0,-12 7,20-9,1 0,0 1,-1-1,1 1,-1-1,1 1,0 0,0-1,-1 1,1-1,0 1,0-1,0 1,-1 0,1-1,0 1,0 0,0-1,0 1,0-1,0 1,1 0,-1-1,0 1,0-1,0 1,0 0,1-1,-1 1,0-1,1 1,-1-1,1 1,14 21,-13-19,20 25,62 82,123 124,-146-175,-59-57,0 1,1 0,-1 0,0 1,0-1,-1 0,1 1,-1-1,1 1,-1-1,0 1,-1-1,1 1,-1 0,1 0,-1-1,0 1,0 0,-1 0,1-1,-1 1,0 0,0-1,0 1,0-1,-1 1,1-1,-3 4,-2 4,0 0,-1 0,0-1,-1 0,0 0,-1-1,-9 9,9-10,-26 23,33-30,1 0,-1 0,1 0,-1 0,0 0,1 0,-1 0,0 0,1-1,-1 1,0-1,0 1,0-1,0 0,0 1,0-1,-3 0,5-1,-1 1,0-1,1 1,-1-1,1 0,-1 1,1-1,-1 1,1-1,0 0,-1 1,1-1,0 0,-1 1,1-1,0 0,0 0,0 1,0-1,0 0,0 0,0 1,0-1,0 0,0 0,0 1,0-1,0 0,1-1,7-25,-7 23,13-37,17-57,-28 86,0 1,-2 0,1-1,-1 0,-1 1,-1-18,0 25,0-1,0 1,0-1,-1 1,1-1,-1 1,0 0,0 0,-1 0,1 0,-1 0,0 0,0 1,0-1,0 1,-1 0,1 0,-1 0,0 0,0 1,0-1,0 1,-1 0,1 1,0-1,-1 1,-4-2,3 2,1 1,-1-1,1 1,-1 0,1 0,-1 0,1 1,0 0,-1 0,1 0,0 1,-1 0,1 0,0 0,0 1,1-1,-1 1,1 0,-1 1,1-1,0 1,0 0,-4 4,-1 6,-1 0,2 0,0 0,1 1,0 1,1-1,1 1,1 0,-4 19,3-4,2 0,1 0,4 61,-2-81,2 0,0-1,0 0,1 1,0-1,0 0,1 0,1-1,0 1,11 15,-13-20,1 0,0-1,0 1,1-1,0 0,-1 0,1-1,1 1,-1-1,0 0,1-1,-1 1,1-1,0 0,0-1,0 1,0-1,0 0,12 0,-16-2,0 1,0 0,0-1,-1 0,1 1,0-1,0 0,-1 0,1 0,0 0,-1 0,1 0,-1-1,0 1,1 0,-1-1,0 1,0-1,0 1,0-1,0 0,0 1,0-1,0 0,-1 0,1 0,-1 1,1-3,2-10,0 0,1-24,-3 26,1-2,-2 0,1 0,-2 0,0 0,-1 0,0 0,-1 0,-6-17,7 24,-1 1,1 0,-1 0,-1 0,1 1,-1-1,0 1,0 0,-1 0,1 0,-1 0,0 1,0 0,-1 0,1 0,-1 1,0 0,0 0,-10-3,8 3,-1 0,0 1,1 1,-1-1,0 1,0 1,0 0,-11 1,16 0,-1 0,1 0,-1 0,1 1,0 0,-1-1,1 2,0-1,0 0,0 1,1 0,-1 0,1 0,-1 0,1 1,0-1,-4 7,-1 3,1 0,0 1,1 0,1 0,0 0,1 1,0 0,1 0,1 0,0 0,1 0,1 0,0 0,1 1,5 19,-2-9,2 0,1-1,1 0,1 0,2-1,0 0,1-1,17 24,-20-35,0 0,1-1,0 1,1-2,0 1,21 13,-26-20,0 0,0 0,0-1,0 0,1-1,-1 1,1-1,0-1,0 1,-1-1,1 0,0-1,0 1,0-1,0-1,12-1,-14 0,1 0,-1-1,1 0,-1 0,0 0,0 0,0-1,-1 0,1 0,-1 0,0-1,0 1,0-1,-1 0,1 0,-1 0,2-6,7-14,0 0,8-34,-19 58,11-38,-1-1,-1 0,5-66,-13 90,-1 1,-1-1,-1 1,0-1,-1 1,0-1,-2 1,0 0,0 0,-1 0,-1 1,-14-25,9 24,-1 0,-1 0,0 2,-24-20,20 22,0 0,-2 1,1 0,-1 2,-1 0,1 2,-27-6,12 2,-41-17,73 26,-1-1,1 1,-1-1,1 1,0-1,0 0,0 0,0 0,0 0,0 0,1 0,-1-1,1 1,-1 0,-1-6,-10-43,3 9,1 14,5 14,-1 1,0 0,0 0,-2 0,1 0,-2 1,1 0,-13-14,6 10,11 12,0 0,0-1,0 2,-1-1,1 0,-1 1,0-1,0 1,0 0,-1 0,-6-3,11 6,-1 0,1 1,0-1,-1 0,1 0,0 0,-1 0,1 0,-1 0,1 0,0 1,-1-1,1 0,0 0,-1 0,1 1,0-1,0 0,-1 0,1 1,0-1,0 0,-1 1,1-1,0 0,0 1,0-1,0 0,-1 1,1-1,0 1,0-1,0 0,0 1,0-1,0 0,0 1,0-1,0 1,0-1,0 0,1 1,2 21,-2-18,16 59,3-1,2-1,60 114,-74-155,-1 0,-1 0,0 1,-2 0,4 40,-6-47,-1 2,-1 1,0 0,-1 0,0-1,-7 28,5-30,-2 27,2 1,4 79,2-37,-3-39,1-15,-4 42,2-62,-1 0,0-1,0 1,-1 0,-1-1,0 1,0-1,-6 9,5-7,0 0,1 1,0-1,1 1,0 0,1 0,0 0,1 0,0 19,0-14,0-1,-1 0,0 0,-9 26,6-22,0 0,1 0,1 0,1 0,1 0,0 0,5 39,-4-57,0 1,1 0,-1-1,1 1,0-1,-1 1,1-1,0 1,1-1,-1 0,0 0,1 1,-1-1,1 0,0 0,-1 0,1-1,0 1,0 0,0-1,1 1,-1-1,0 0,4 2,4 0,-1 0,1 0,1-1,-1-1,10 1,16 3,2-1,0-1,0-2,42-3,-31 0,53 4,-94-1,0 1,0 0,0 0,0 1,11 6,23 6,-28-12</inkml:trace>
</inkml:ink>
</file>

<file path=ppt/media/image1.pn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b20e2230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b20e2230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b20e2230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b20e2230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13841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b20e2230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b20e2230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49961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b20e2230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b20e2230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47937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b20e2230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b20e2230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1087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b20e2230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b20e2230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57153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b20e2230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b20e2230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3841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70c1df8b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70c1df8b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70c1df8b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70c1df8b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70c1df8b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70c1df8b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70c1df8b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70c1df8b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70818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70c1df8b9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70c1df8b9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70c1df8b91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70c1df8b9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70c1df8b91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70c1df8b9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69767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6b20e22304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6b20e2230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237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3077650" y="3419200"/>
            <a:ext cx="29886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rgbClr val="482400"/>
                </a:solidFill>
                <a:latin typeface="Livvic"/>
                <a:ea typeface="Livvic"/>
                <a:cs typeface="Livvic"/>
                <a:sym typeface="Livvic"/>
              </a:defRPr>
            </a:lvl1pPr>
            <a:lvl2pPr lvl="1" algn="ctr" rtl="0">
              <a:lnSpc>
                <a:spcPct val="100000"/>
              </a:lnSpc>
              <a:spcBef>
                <a:spcPts val="1600"/>
              </a:spcBef>
              <a:spcAft>
                <a:spcPts val="0"/>
              </a:spcAft>
              <a:buNone/>
              <a:defRPr sz="1600">
                <a:solidFill>
                  <a:srgbClr val="482400"/>
                </a:solidFill>
                <a:latin typeface="Livvic"/>
                <a:ea typeface="Livvic"/>
                <a:cs typeface="Livvic"/>
                <a:sym typeface="Livvic"/>
              </a:defRPr>
            </a:lvl2pPr>
            <a:lvl3pPr lvl="2" algn="ctr" rtl="0">
              <a:lnSpc>
                <a:spcPct val="100000"/>
              </a:lnSpc>
              <a:spcBef>
                <a:spcPts val="1600"/>
              </a:spcBef>
              <a:spcAft>
                <a:spcPts val="0"/>
              </a:spcAft>
              <a:buNone/>
              <a:defRPr sz="1600">
                <a:solidFill>
                  <a:srgbClr val="482400"/>
                </a:solidFill>
                <a:latin typeface="Livvic"/>
                <a:ea typeface="Livvic"/>
                <a:cs typeface="Livvic"/>
                <a:sym typeface="Livvic"/>
              </a:defRPr>
            </a:lvl3pPr>
            <a:lvl4pPr lvl="3" algn="ctr" rtl="0">
              <a:lnSpc>
                <a:spcPct val="100000"/>
              </a:lnSpc>
              <a:spcBef>
                <a:spcPts val="1600"/>
              </a:spcBef>
              <a:spcAft>
                <a:spcPts val="0"/>
              </a:spcAft>
              <a:buNone/>
              <a:defRPr sz="1600">
                <a:solidFill>
                  <a:srgbClr val="482400"/>
                </a:solidFill>
                <a:latin typeface="Livvic"/>
                <a:ea typeface="Livvic"/>
                <a:cs typeface="Livvic"/>
                <a:sym typeface="Livvic"/>
              </a:defRPr>
            </a:lvl4pPr>
            <a:lvl5pPr lvl="4" algn="ctr" rtl="0">
              <a:lnSpc>
                <a:spcPct val="100000"/>
              </a:lnSpc>
              <a:spcBef>
                <a:spcPts val="1600"/>
              </a:spcBef>
              <a:spcAft>
                <a:spcPts val="0"/>
              </a:spcAft>
              <a:buNone/>
              <a:defRPr sz="1600">
                <a:solidFill>
                  <a:srgbClr val="482400"/>
                </a:solidFill>
                <a:latin typeface="Livvic"/>
                <a:ea typeface="Livvic"/>
                <a:cs typeface="Livvic"/>
                <a:sym typeface="Livvic"/>
              </a:defRPr>
            </a:lvl5pPr>
            <a:lvl6pPr lvl="5" algn="ctr" rtl="0">
              <a:lnSpc>
                <a:spcPct val="100000"/>
              </a:lnSpc>
              <a:spcBef>
                <a:spcPts val="1600"/>
              </a:spcBef>
              <a:spcAft>
                <a:spcPts val="0"/>
              </a:spcAft>
              <a:buNone/>
              <a:defRPr sz="1600">
                <a:solidFill>
                  <a:srgbClr val="482400"/>
                </a:solidFill>
                <a:latin typeface="Livvic"/>
                <a:ea typeface="Livvic"/>
                <a:cs typeface="Livvic"/>
                <a:sym typeface="Livvic"/>
              </a:defRPr>
            </a:lvl6pPr>
            <a:lvl7pPr lvl="6" algn="ctr" rtl="0">
              <a:lnSpc>
                <a:spcPct val="100000"/>
              </a:lnSpc>
              <a:spcBef>
                <a:spcPts val="1600"/>
              </a:spcBef>
              <a:spcAft>
                <a:spcPts val="0"/>
              </a:spcAft>
              <a:buNone/>
              <a:defRPr sz="1600">
                <a:solidFill>
                  <a:srgbClr val="482400"/>
                </a:solidFill>
                <a:latin typeface="Livvic"/>
                <a:ea typeface="Livvic"/>
                <a:cs typeface="Livvic"/>
                <a:sym typeface="Livvic"/>
              </a:defRPr>
            </a:lvl7pPr>
            <a:lvl8pPr lvl="7" algn="ctr" rtl="0">
              <a:lnSpc>
                <a:spcPct val="100000"/>
              </a:lnSpc>
              <a:spcBef>
                <a:spcPts val="1600"/>
              </a:spcBef>
              <a:spcAft>
                <a:spcPts val="0"/>
              </a:spcAft>
              <a:buNone/>
              <a:defRPr sz="1600">
                <a:solidFill>
                  <a:srgbClr val="482400"/>
                </a:solidFill>
                <a:latin typeface="Livvic"/>
                <a:ea typeface="Livvic"/>
                <a:cs typeface="Livvic"/>
                <a:sym typeface="Livvic"/>
              </a:defRPr>
            </a:lvl8pPr>
            <a:lvl9pPr lvl="8" algn="ctr" rtl="0">
              <a:lnSpc>
                <a:spcPct val="100000"/>
              </a:lnSpc>
              <a:spcBef>
                <a:spcPts val="1600"/>
              </a:spcBef>
              <a:spcAft>
                <a:spcPts val="1600"/>
              </a:spcAft>
              <a:buNone/>
              <a:defRPr sz="1600">
                <a:solidFill>
                  <a:srgbClr val="482400"/>
                </a:solidFill>
                <a:latin typeface="Livvic"/>
                <a:ea typeface="Livvic"/>
                <a:cs typeface="Livvic"/>
                <a:sym typeface="Livvic"/>
              </a:defRPr>
            </a:lvl9pPr>
          </a:lstStyle>
          <a:p>
            <a:endParaRPr/>
          </a:p>
        </p:txBody>
      </p:sp>
      <p:sp>
        <p:nvSpPr>
          <p:cNvPr id="10" name="Google Shape;10;p2"/>
          <p:cNvSpPr txBox="1">
            <a:spLocks noGrp="1"/>
          </p:cNvSpPr>
          <p:nvPr>
            <p:ph type="ctrTitle"/>
          </p:nvPr>
        </p:nvSpPr>
        <p:spPr>
          <a:xfrm>
            <a:off x="1923750" y="981600"/>
            <a:ext cx="5296500" cy="2217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b="0">
                <a:solidFill>
                  <a:srgbClr val="482400"/>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words">
  <p:cSld name="MAIN_POINT_1">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270075" y="509350"/>
            <a:ext cx="4946100" cy="249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4800"/>
              <a:buNone/>
              <a:defRPr sz="6700" b="0"/>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p:cSld name="TITLE_AND_BODY_1">
    <p:spTree>
      <p:nvGrpSpPr>
        <p:cNvPr id="1" name="Shape 96"/>
        <p:cNvGrpSpPr/>
        <p:nvPr/>
      </p:nvGrpSpPr>
      <p:grpSpPr>
        <a:xfrm>
          <a:off x="0" y="0"/>
          <a:ext cx="0" cy="0"/>
          <a:chOff x="0" y="0"/>
          <a:chExt cx="0" cy="0"/>
        </a:xfrm>
      </p:grpSpPr>
      <p:sp>
        <p:nvSpPr>
          <p:cNvPr id="97" name="Google Shape;97;p20"/>
          <p:cNvSpPr txBox="1">
            <a:spLocks noGrp="1"/>
          </p:cNvSpPr>
          <p:nvPr>
            <p:ph type="subTitle" idx="1"/>
          </p:nvPr>
        </p:nvSpPr>
        <p:spPr>
          <a:xfrm flipH="1">
            <a:off x="599976" y="3234588"/>
            <a:ext cx="3306300" cy="1370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solidFill>
                  <a:schemeClr val="dk1"/>
                </a:solidFill>
                <a:latin typeface="Livvic"/>
                <a:ea typeface="Livvic"/>
                <a:cs typeface="Livvic"/>
                <a:sym typeface="Livvic"/>
              </a:defRPr>
            </a:lvl1pPr>
            <a:lvl2pPr lvl="1" algn="r" rtl="0">
              <a:lnSpc>
                <a:spcPct val="100000"/>
              </a:lnSpc>
              <a:spcBef>
                <a:spcPts val="0"/>
              </a:spcBef>
              <a:spcAft>
                <a:spcPts val="0"/>
              </a:spcAft>
              <a:buNone/>
              <a:defRPr sz="1600">
                <a:solidFill>
                  <a:schemeClr val="dk1"/>
                </a:solidFill>
                <a:latin typeface="Livvic"/>
                <a:ea typeface="Livvic"/>
                <a:cs typeface="Livvic"/>
                <a:sym typeface="Livvic"/>
              </a:defRPr>
            </a:lvl2pPr>
            <a:lvl3pPr lvl="2" algn="r" rtl="0">
              <a:lnSpc>
                <a:spcPct val="100000"/>
              </a:lnSpc>
              <a:spcBef>
                <a:spcPts val="0"/>
              </a:spcBef>
              <a:spcAft>
                <a:spcPts val="0"/>
              </a:spcAft>
              <a:buNone/>
              <a:defRPr sz="1600">
                <a:solidFill>
                  <a:schemeClr val="dk1"/>
                </a:solidFill>
                <a:latin typeface="Livvic"/>
                <a:ea typeface="Livvic"/>
                <a:cs typeface="Livvic"/>
                <a:sym typeface="Livvic"/>
              </a:defRPr>
            </a:lvl3pPr>
            <a:lvl4pPr lvl="3" algn="r" rtl="0">
              <a:lnSpc>
                <a:spcPct val="100000"/>
              </a:lnSpc>
              <a:spcBef>
                <a:spcPts val="0"/>
              </a:spcBef>
              <a:spcAft>
                <a:spcPts val="0"/>
              </a:spcAft>
              <a:buNone/>
              <a:defRPr sz="1600">
                <a:solidFill>
                  <a:schemeClr val="dk1"/>
                </a:solidFill>
                <a:latin typeface="Livvic"/>
                <a:ea typeface="Livvic"/>
                <a:cs typeface="Livvic"/>
                <a:sym typeface="Livvic"/>
              </a:defRPr>
            </a:lvl4pPr>
            <a:lvl5pPr lvl="4" algn="r" rtl="0">
              <a:lnSpc>
                <a:spcPct val="100000"/>
              </a:lnSpc>
              <a:spcBef>
                <a:spcPts val="0"/>
              </a:spcBef>
              <a:spcAft>
                <a:spcPts val="0"/>
              </a:spcAft>
              <a:buNone/>
              <a:defRPr sz="1600">
                <a:solidFill>
                  <a:schemeClr val="dk1"/>
                </a:solidFill>
                <a:latin typeface="Livvic"/>
                <a:ea typeface="Livvic"/>
                <a:cs typeface="Livvic"/>
                <a:sym typeface="Livvic"/>
              </a:defRPr>
            </a:lvl5pPr>
            <a:lvl6pPr lvl="5" algn="r" rtl="0">
              <a:lnSpc>
                <a:spcPct val="100000"/>
              </a:lnSpc>
              <a:spcBef>
                <a:spcPts val="0"/>
              </a:spcBef>
              <a:spcAft>
                <a:spcPts val="0"/>
              </a:spcAft>
              <a:buNone/>
              <a:defRPr sz="1600">
                <a:solidFill>
                  <a:schemeClr val="dk1"/>
                </a:solidFill>
                <a:latin typeface="Livvic"/>
                <a:ea typeface="Livvic"/>
                <a:cs typeface="Livvic"/>
                <a:sym typeface="Livvic"/>
              </a:defRPr>
            </a:lvl6pPr>
            <a:lvl7pPr lvl="6" algn="r" rtl="0">
              <a:lnSpc>
                <a:spcPct val="100000"/>
              </a:lnSpc>
              <a:spcBef>
                <a:spcPts val="0"/>
              </a:spcBef>
              <a:spcAft>
                <a:spcPts val="0"/>
              </a:spcAft>
              <a:buNone/>
              <a:defRPr sz="1600">
                <a:solidFill>
                  <a:schemeClr val="dk1"/>
                </a:solidFill>
                <a:latin typeface="Livvic"/>
                <a:ea typeface="Livvic"/>
                <a:cs typeface="Livvic"/>
                <a:sym typeface="Livvic"/>
              </a:defRPr>
            </a:lvl7pPr>
            <a:lvl8pPr lvl="7" algn="r" rtl="0">
              <a:lnSpc>
                <a:spcPct val="100000"/>
              </a:lnSpc>
              <a:spcBef>
                <a:spcPts val="0"/>
              </a:spcBef>
              <a:spcAft>
                <a:spcPts val="0"/>
              </a:spcAft>
              <a:buNone/>
              <a:defRPr sz="1600">
                <a:solidFill>
                  <a:schemeClr val="dk1"/>
                </a:solidFill>
                <a:latin typeface="Livvic"/>
                <a:ea typeface="Livvic"/>
                <a:cs typeface="Livvic"/>
                <a:sym typeface="Livvic"/>
              </a:defRPr>
            </a:lvl8pPr>
            <a:lvl9pPr lvl="8" algn="r" rtl="0">
              <a:lnSpc>
                <a:spcPct val="100000"/>
              </a:lnSpc>
              <a:spcBef>
                <a:spcPts val="0"/>
              </a:spcBef>
              <a:spcAft>
                <a:spcPts val="0"/>
              </a:spcAft>
              <a:buNone/>
              <a:defRPr sz="1600">
                <a:solidFill>
                  <a:schemeClr val="dk1"/>
                </a:solidFill>
                <a:latin typeface="Livvic"/>
                <a:ea typeface="Livvic"/>
                <a:cs typeface="Livvic"/>
                <a:sym typeface="Livvic"/>
              </a:defRPr>
            </a:lvl9pPr>
          </a:lstStyle>
          <a:p>
            <a:endParaRPr/>
          </a:p>
        </p:txBody>
      </p:sp>
      <p:sp>
        <p:nvSpPr>
          <p:cNvPr id="98" name="Google Shape;98;p20"/>
          <p:cNvSpPr txBox="1">
            <a:spLocks noGrp="1"/>
          </p:cNvSpPr>
          <p:nvPr>
            <p:ph type="title"/>
          </p:nvPr>
        </p:nvSpPr>
        <p:spPr>
          <a:xfrm>
            <a:off x="2282876" y="1309100"/>
            <a:ext cx="2111700" cy="5286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0">
                <a:solidFill>
                  <a:schemeClr val="dk1"/>
                </a:solidFill>
              </a:defRPr>
            </a:lvl1pPr>
            <a:lvl2pPr lvl="1" rtl="0">
              <a:spcBef>
                <a:spcPts val="0"/>
              </a:spcBef>
              <a:spcAft>
                <a:spcPts val="0"/>
              </a:spcAft>
              <a:buNone/>
              <a:defRPr b="0">
                <a:solidFill>
                  <a:schemeClr val="dk1"/>
                </a:solidFill>
                <a:latin typeface="Roboto Slab Light"/>
                <a:ea typeface="Roboto Slab Light"/>
                <a:cs typeface="Roboto Slab Light"/>
                <a:sym typeface="Roboto Slab Light"/>
              </a:defRPr>
            </a:lvl2pPr>
            <a:lvl3pPr lvl="2" rtl="0">
              <a:spcBef>
                <a:spcPts val="0"/>
              </a:spcBef>
              <a:spcAft>
                <a:spcPts val="0"/>
              </a:spcAft>
              <a:buNone/>
              <a:defRPr b="0">
                <a:solidFill>
                  <a:schemeClr val="dk1"/>
                </a:solidFill>
                <a:latin typeface="Roboto Slab Light"/>
                <a:ea typeface="Roboto Slab Light"/>
                <a:cs typeface="Roboto Slab Light"/>
                <a:sym typeface="Roboto Slab Light"/>
              </a:defRPr>
            </a:lvl3pPr>
            <a:lvl4pPr lvl="3" rtl="0">
              <a:spcBef>
                <a:spcPts val="0"/>
              </a:spcBef>
              <a:spcAft>
                <a:spcPts val="0"/>
              </a:spcAft>
              <a:buNone/>
              <a:defRPr b="0">
                <a:solidFill>
                  <a:schemeClr val="dk1"/>
                </a:solidFill>
                <a:latin typeface="Roboto Slab Light"/>
                <a:ea typeface="Roboto Slab Light"/>
                <a:cs typeface="Roboto Slab Light"/>
                <a:sym typeface="Roboto Slab Light"/>
              </a:defRPr>
            </a:lvl4pPr>
            <a:lvl5pPr lvl="4" rtl="0">
              <a:spcBef>
                <a:spcPts val="0"/>
              </a:spcBef>
              <a:spcAft>
                <a:spcPts val="0"/>
              </a:spcAft>
              <a:buNone/>
              <a:defRPr b="0">
                <a:solidFill>
                  <a:schemeClr val="dk1"/>
                </a:solidFill>
                <a:latin typeface="Roboto Slab Light"/>
                <a:ea typeface="Roboto Slab Light"/>
                <a:cs typeface="Roboto Slab Light"/>
                <a:sym typeface="Roboto Slab Light"/>
              </a:defRPr>
            </a:lvl5pPr>
            <a:lvl6pPr lvl="5" rtl="0">
              <a:spcBef>
                <a:spcPts val="0"/>
              </a:spcBef>
              <a:spcAft>
                <a:spcPts val="0"/>
              </a:spcAft>
              <a:buNone/>
              <a:defRPr b="0">
                <a:solidFill>
                  <a:schemeClr val="dk1"/>
                </a:solidFill>
                <a:latin typeface="Roboto Slab Light"/>
                <a:ea typeface="Roboto Slab Light"/>
                <a:cs typeface="Roboto Slab Light"/>
                <a:sym typeface="Roboto Slab Light"/>
              </a:defRPr>
            </a:lvl6pPr>
            <a:lvl7pPr lvl="6" rtl="0">
              <a:spcBef>
                <a:spcPts val="0"/>
              </a:spcBef>
              <a:spcAft>
                <a:spcPts val="0"/>
              </a:spcAft>
              <a:buNone/>
              <a:defRPr b="0">
                <a:solidFill>
                  <a:schemeClr val="dk1"/>
                </a:solidFill>
                <a:latin typeface="Roboto Slab Light"/>
                <a:ea typeface="Roboto Slab Light"/>
                <a:cs typeface="Roboto Slab Light"/>
                <a:sym typeface="Roboto Slab Light"/>
              </a:defRPr>
            </a:lvl7pPr>
            <a:lvl8pPr lvl="7" rtl="0">
              <a:spcBef>
                <a:spcPts val="0"/>
              </a:spcBef>
              <a:spcAft>
                <a:spcPts val="0"/>
              </a:spcAft>
              <a:buNone/>
              <a:defRPr b="0">
                <a:solidFill>
                  <a:schemeClr val="dk1"/>
                </a:solidFill>
                <a:latin typeface="Roboto Slab Light"/>
                <a:ea typeface="Roboto Slab Light"/>
                <a:cs typeface="Roboto Slab Light"/>
                <a:sym typeface="Roboto Slab Light"/>
              </a:defRPr>
            </a:lvl8pPr>
            <a:lvl9pPr lvl="8" rtl="0">
              <a:spcBef>
                <a:spcPts val="0"/>
              </a:spcBef>
              <a:spcAft>
                <a:spcPts val="0"/>
              </a:spcAft>
              <a:buNone/>
              <a:defRPr b="0">
                <a:solidFill>
                  <a:schemeClr val="dk1"/>
                </a:solidFill>
                <a:latin typeface="Roboto Slab Light"/>
                <a:ea typeface="Roboto Slab Light"/>
                <a:cs typeface="Roboto Slab Light"/>
                <a:sym typeface="Roboto Slab Light"/>
              </a:defRPr>
            </a:lvl9pPr>
          </a:lstStyle>
          <a:p>
            <a:endParaRPr/>
          </a:p>
        </p:txBody>
      </p:sp>
      <p:sp>
        <p:nvSpPr>
          <p:cNvPr id="99" name="Google Shape;99;p20"/>
          <p:cNvSpPr txBox="1">
            <a:spLocks noGrp="1"/>
          </p:cNvSpPr>
          <p:nvPr>
            <p:ph type="subTitle" idx="2"/>
          </p:nvPr>
        </p:nvSpPr>
        <p:spPr>
          <a:xfrm flipH="1">
            <a:off x="5036376" y="690913"/>
            <a:ext cx="3502800" cy="137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solidFill>
                  <a:schemeClr val="dk1"/>
                </a:solidFill>
                <a:latin typeface="Livvic"/>
                <a:ea typeface="Livvic"/>
                <a:cs typeface="Livvic"/>
                <a:sym typeface="Livvic"/>
              </a:defRPr>
            </a:lvl1pPr>
            <a:lvl2pPr lvl="1" rtl="0">
              <a:lnSpc>
                <a:spcPct val="100000"/>
              </a:lnSpc>
              <a:spcBef>
                <a:spcPts val="0"/>
              </a:spcBef>
              <a:spcAft>
                <a:spcPts val="0"/>
              </a:spcAft>
              <a:buNone/>
              <a:defRPr sz="1600">
                <a:solidFill>
                  <a:schemeClr val="dk1"/>
                </a:solidFill>
                <a:latin typeface="Livvic"/>
                <a:ea typeface="Livvic"/>
                <a:cs typeface="Livvic"/>
                <a:sym typeface="Livvic"/>
              </a:defRPr>
            </a:lvl2pPr>
            <a:lvl3pPr lvl="2" rtl="0">
              <a:lnSpc>
                <a:spcPct val="100000"/>
              </a:lnSpc>
              <a:spcBef>
                <a:spcPts val="0"/>
              </a:spcBef>
              <a:spcAft>
                <a:spcPts val="0"/>
              </a:spcAft>
              <a:buNone/>
              <a:defRPr sz="1600">
                <a:solidFill>
                  <a:schemeClr val="dk1"/>
                </a:solidFill>
                <a:latin typeface="Livvic"/>
                <a:ea typeface="Livvic"/>
                <a:cs typeface="Livvic"/>
                <a:sym typeface="Livvic"/>
              </a:defRPr>
            </a:lvl3pPr>
            <a:lvl4pPr lvl="3" rtl="0">
              <a:lnSpc>
                <a:spcPct val="100000"/>
              </a:lnSpc>
              <a:spcBef>
                <a:spcPts val="0"/>
              </a:spcBef>
              <a:spcAft>
                <a:spcPts val="0"/>
              </a:spcAft>
              <a:buNone/>
              <a:defRPr sz="1600">
                <a:solidFill>
                  <a:schemeClr val="dk1"/>
                </a:solidFill>
                <a:latin typeface="Livvic"/>
                <a:ea typeface="Livvic"/>
                <a:cs typeface="Livvic"/>
                <a:sym typeface="Livvic"/>
              </a:defRPr>
            </a:lvl4pPr>
            <a:lvl5pPr lvl="4" rtl="0">
              <a:lnSpc>
                <a:spcPct val="100000"/>
              </a:lnSpc>
              <a:spcBef>
                <a:spcPts val="0"/>
              </a:spcBef>
              <a:spcAft>
                <a:spcPts val="0"/>
              </a:spcAft>
              <a:buNone/>
              <a:defRPr sz="1600">
                <a:solidFill>
                  <a:schemeClr val="dk1"/>
                </a:solidFill>
                <a:latin typeface="Livvic"/>
                <a:ea typeface="Livvic"/>
                <a:cs typeface="Livvic"/>
                <a:sym typeface="Livvic"/>
              </a:defRPr>
            </a:lvl5pPr>
            <a:lvl6pPr lvl="5" rtl="0">
              <a:lnSpc>
                <a:spcPct val="100000"/>
              </a:lnSpc>
              <a:spcBef>
                <a:spcPts val="0"/>
              </a:spcBef>
              <a:spcAft>
                <a:spcPts val="0"/>
              </a:spcAft>
              <a:buNone/>
              <a:defRPr sz="1600">
                <a:solidFill>
                  <a:schemeClr val="dk1"/>
                </a:solidFill>
                <a:latin typeface="Livvic"/>
                <a:ea typeface="Livvic"/>
                <a:cs typeface="Livvic"/>
                <a:sym typeface="Livvic"/>
              </a:defRPr>
            </a:lvl6pPr>
            <a:lvl7pPr lvl="6" rtl="0">
              <a:lnSpc>
                <a:spcPct val="100000"/>
              </a:lnSpc>
              <a:spcBef>
                <a:spcPts val="0"/>
              </a:spcBef>
              <a:spcAft>
                <a:spcPts val="0"/>
              </a:spcAft>
              <a:buNone/>
              <a:defRPr sz="1600">
                <a:solidFill>
                  <a:schemeClr val="dk1"/>
                </a:solidFill>
                <a:latin typeface="Livvic"/>
                <a:ea typeface="Livvic"/>
                <a:cs typeface="Livvic"/>
                <a:sym typeface="Livvic"/>
              </a:defRPr>
            </a:lvl7pPr>
            <a:lvl8pPr lvl="7" rtl="0">
              <a:lnSpc>
                <a:spcPct val="100000"/>
              </a:lnSpc>
              <a:spcBef>
                <a:spcPts val="0"/>
              </a:spcBef>
              <a:spcAft>
                <a:spcPts val="0"/>
              </a:spcAft>
              <a:buNone/>
              <a:defRPr sz="1600">
                <a:solidFill>
                  <a:schemeClr val="dk1"/>
                </a:solidFill>
                <a:latin typeface="Livvic"/>
                <a:ea typeface="Livvic"/>
                <a:cs typeface="Livvic"/>
                <a:sym typeface="Livvic"/>
              </a:defRPr>
            </a:lvl8pPr>
            <a:lvl9pPr lvl="8" rtl="0">
              <a:lnSpc>
                <a:spcPct val="100000"/>
              </a:lnSpc>
              <a:spcBef>
                <a:spcPts val="0"/>
              </a:spcBef>
              <a:spcAft>
                <a:spcPts val="0"/>
              </a:spcAft>
              <a:buNone/>
              <a:defRPr sz="1600">
                <a:solidFill>
                  <a:schemeClr val="dk1"/>
                </a:solidFill>
                <a:latin typeface="Livvic"/>
                <a:ea typeface="Livvic"/>
                <a:cs typeface="Livvic"/>
                <a:sym typeface="Livvic"/>
              </a:defRPr>
            </a:lvl9pPr>
          </a:lstStyle>
          <a:p>
            <a:endParaRPr/>
          </a:p>
        </p:txBody>
      </p:sp>
      <p:sp>
        <p:nvSpPr>
          <p:cNvPr id="100" name="Google Shape;100;p20"/>
          <p:cNvSpPr txBox="1">
            <a:spLocks noGrp="1"/>
          </p:cNvSpPr>
          <p:nvPr>
            <p:ph type="title" idx="3"/>
          </p:nvPr>
        </p:nvSpPr>
        <p:spPr>
          <a:xfrm>
            <a:off x="4635451" y="3252460"/>
            <a:ext cx="2111700" cy="5286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b="0">
                <a:solidFill>
                  <a:schemeClr val="dk1"/>
                </a:solidFill>
              </a:defRPr>
            </a:lvl1pPr>
            <a:lvl2pPr lvl="1" algn="r" rtl="0">
              <a:spcBef>
                <a:spcPts val="0"/>
              </a:spcBef>
              <a:spcAft>
                <a:spcPts val="0"/>
              </a:spcAft>
              <a:buNone/>
              <a:defRPr b="0">
                <a:solidFill>
                  <a:schemeClr val="dk1"/>
                </a:solidFill>
                <a:latin typeface="Roboto Slab Light"/>
                <a:ea typeface="Roboto Slab Light"/>
                <a:cs typeface="Roboto Slab Light"/>
                <a:sym typeface="Roboto Slab Light"/>
              </a:defRPr>
            </a:lvl2pPr>
            <a:lvl3pPr lvl="2" algn="r" rtl="0">
              <a:spcBef>
                <a:spcPts val="0"/>
              </a:spcBef>
              <a:spcAft>
                <a:spcPts val="0"/>
              </a:spcAft>
              <a:buNone/>
              <a:defRPr b="0">
                <a:solidFill>
                  <a:schemeClr val="dk1"/>
                </a:solidFill>
                <a:latin typeface="Roboto Slab Light"/>
                <a:ea typeface="Roboto Slab Light"/>
                <a:cs typeface="Roboto Slab Light"/>
                <a:sym typeface="Roboto Slab Light"/>
              </a:defRPr>
            </a:lvl3pPr>
            <a:lvl4pPr lvl="3" algn="r" rtl="0">
              <a:spcBef>
                <a:spcPts val="0"/>
              </a:spcBef>
              <a:spcAft>
                <a:spcPts val="0"/>
              </a:spcAft>
              <a:buNone/>
              <a:defRPr b="0">
                <a:solidFill>
                  <a:schemeClr val="dk1"/>
                </a:solidFill>
                <a:latin typeface="Roboto Slab Light"/>
                <a:ea typeface="Roboto Slab Light"/>
                <a:cs typeface="Roboto Slab Light"/>
                <a:sym typeface="Roboto Slab Light"/>
              </a:defRPr>
            </a:lvl4pPr>
            <a:lvl5pPr lvl="4" algn="r" rtl="0">
              <a:spcBef>
                <a:spcPts val="0"/>
              </a:spcBef>
              <a:spcAft>
                <a:spcPts val="0"/>
              </a:spcAft>
              <a:buNone/>
              <a:defRPr b="0">
                <a:solidFill>
                  <a:schemeClr val="dk1"/>
                </a:solidFill>
                <a:latin typeface="Roboto Slab Light"/>
                <a:ea typeface="Roboto Slab Light"/>
                <a:cs typeface="Roboto Slab Light"/>
                <a:sym typeface="Roboto Slab Light"/>
              </a:defRPr>
            </a:lvl5pPr>
            <a:lvl6pPr lvl="5" algn="r" rtl="0">
              <a:spcBef>
                <a:spcPts val="0"/>
              </a:spcBef>
              <a:spcAft>
                <a:spcPts val="0"/>
              </a:spcAft>
              <a:buNone/>
              <a:defRPr b="0">
                <a:solidFill>
                  <a:schemeClr val="dk1"/>
                </a:solidFill>
                <a:latin typeface="Roboto Slab Light"/>
                <a:ea typeface="Roboto Slab Light"/>
                <a:cs typeface="Roboto Slab Light"/>
                <a:sym typeface="Roboto Slab Light"/>
              </a:defRPr>
            </a:lvl6pPr>
            <a:lvl7pPr lvl="6" algn="r" rtl="0">
              <a:spcBef>
                <a:spcPts val="0"/>
              </a:spcBef>
              <a:spcAft>
                <a:spcPts val="0"/>
              </a:spcAft>
              <a:buNone/>
              <a:defRPr b="0">
                <a:solidFill>
                  <a:schemeClr val="dk1"/>
                </a:solidFill>
                <a:latin typeface="Roboto Slab Light"/>
                <a:ea typeface="Roboto Slab Light"/>
                <a:cs typeface="Roboto Slab Light"/>
                <a:sym typeface="Roboto Slab Light"/>
              </a:defRPr>
            </a:lvl7pPr>
            <a:lvl8pPr lvl="7" algn="r" rtl="0">
              <a:spcBef>
                <a:spcPts val="0"/>
              </a:spcBef>
              <a:spcAft>
                <a:spcPts val="0"/>
              </a:spcAft>
              <a:buNone/>
              <a:defRPr b="0">
                <a:solidFill>
                  <a:schemeClr val="dk1"/>
                </a:solidFill>
                <a:latin typeface="Roboto Slab Light"/>
                <a:ea typeface="Roboto Slab Light"/>
                <a:cs typeface="Roboto Slab Light"/>
                <a:sym typeface="Roboto Slab Light"/>
              </a:defRPr>
            </a:lvl8pPr>
            <a:lvl9pPr lvl="8" algn="r" rtl="0">
              <a:spcBef>
                <a:spcPts val="0"/>
              </a:spcBef>
              <a:spcAft>
                <a:spcPts val="0"/>
              </a:spcAft>
              <a:buNone/>
              <a:defRPr b="0">
                <a:solidFill>
                  <a:schemeClr val="dk1"/>
                </a:solidFill>
                <a:latin typeface="Roboto Slab Light"/>
                <a:ea typeface="Roboto Slab Light"/>
                <a:cs typeface="Roboto Slab Light"/>
                <a:sym typeface="Roboto Slab Ligh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subTitle" idx="1"/>
          </p:nvPr>
        </p:nvSpPr>
        <p:spPr>
          <a:xfrm flipH="1">
            <a:off x="835078" y="2109829"/>
            <a:ext cx="3569100" cy="208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atin typeface="Livvic"/>
                <a:ea typeface="Livvic"/>
                <a:cs typeface="Livvic"/>
                <a:sym typeface="Livvic"/>
              </a:defRPr>
            </a:lvl1pPr>
            <a:lvl2pPr lvl="1" algn="ctr" rtl="0">
              <a:lnSpc>
                <a:spcPct val="100000"/>
              </a:lnSpc>
              <a:spcBef>
                <a:spcPts val="0"/>
              </a:spcBef>
              <a:spcAft>
                <a:spcPts val="0"/>
              </a:spcAft>
              <a:buNone/>
              <a:defRPr>
                <a:latin typeface="Livvic"/>
                <a:ea typeface="Livvic"/>
                <a:cs typeface="Livvic"/>
                <a:sym typeface="Livvic"/>
              </a:defRPr>
            </a:lvl2pPr>
            <a:lvl3pPr lvl="2" algn="ctr" rtl="0">
              <a:lnSpc>
                <a:spcPct val="100000"/>
              </a:lnSpc>
              <a:spcBef>
                <a:spcPts val="0"/>
              </a:spcBef>
              <a:spcAft>
                <a:spcPts val="0"/>
              </a:spcAft>
              <a:buNone/>
              <a:defRPr>
                <a:latin typeface="Livvic"/>
                <a:ea typeface="Livvic"/>
                <a:cs typeface="Livvic"/>
                <a:sym typeface="Livvic"/>
              </a:defRPr>
            </a:lvl3pPr>
            <a:lvl4pPr lvl="3" algn="ctr" rtl="0">
              <a:lnSpc>
                <a:spcPct val="100000"/>
              </a:lnSpc>
              <a:spcBef>
                <a:spcPts val="0"/>
              </a:spcBef>
              <a:spcAft>
                <a:spcPts val="0"/>
              </a:spcAft>
              <a:buNone/>
              <a:defRPr>
                <a:latin typeface="Livvic"/>
                <a:ea typeface="Livvic"/>
                <a:cs typeface="Livvic"/>
                <a:sym typeface="Livvic"/>
              </a:defRPr>
            </a:lvl4pPr>
            <a:lvl5pPr lvl="4" algn="ctr" rtl="0">
              <a:lnSpc>
                <a:spcPct val="100000"/>
              </a:lnSpc>
              <a:spcBef>
                <a:spcPts val="0"/>
              </a:spcBef>
              <a:spcAft>
                <a:spcPts val="0"/>
              </a:spcAft>
              <a:buNone/>
              <a:defRPr>
                <a:latin typeface="Livvic"/>
                <a:ea typeface="Livvic"/>
                <a:cs typeface="Livvic"/>
                <a:sym typeface="Livvic"/>
              </a:defRPr>
            </a:lvl5pPr>
            <a:lvl6pPr lvl="5" algn="ctr" rtl="0">
              <a:lnSpc>
                <a:spcPct val="100000"/>
              </a:lnSpc>
              <a:spcBef>
                <a:spcPts val="0"/>
              </a:spcBef>
              <a:spcAft>
                <a:spcPts val="0"/>
              </a:spcAft>
              <a:buNone/>
              <a:defRPr>
                <a:latin typeface="Livvic"/>
                <a:ea typeface="Livvic"/>
                <a:cs typeface="Livvic"/>
                <a:sym typeface="Livvic"/>
              </a:defRPr>
            </a:lvl6pPr>
            <a:lvl7pPr lvl="6" algn="ctr" rtl="0">
              <a:lnSpc>
                <a:spcPct val="100000"/>
              </a:lnSpc>
              <a:spcBef>
                <a:spcPts val="0"/>
              </a:spcBef>
              <a:spcAft>
                <a:spcPts val="0"/>
              </a:spcAft>
              <a:buNone/>
              <a:defRPr>
                <a:latin typeface="Livvic"/>
                <a:ea typeface="Livvic"/>
                <a:cs typeface="Livvic"/>
                <a:sym typeface="Livvic"/>
              </a:defRPr>
            </a:lvl7pPr>
            <a:lvl8pPr lvl="7" algn="ctr" rtl="0">
              <a:lnSpc>
                <a:spcPct val="100000"/>
              </a:lnSpc>
              <a:spcBef>
                <a:spcPts val="0"/>
              </a:spcBef>
              <a:spcAft>
                <a:spcPts val="0"/>
              </a:spcAft>
              <a:buNone/>
              <a:defRPr>
                <a:latin typeface="Livvic"/>
                <a:ea typeface="Livvic"/>
                <a:cs typeface="Livvic"/>
                <a:sym typeface="Livvic"/>
              </a:defRPr>
            </a:lvl8pPr>
            <a:lvl9pPr lvl="8" algn="ctr" rtl="0">
              <a:lnSpc>
                <a:spcPct val="100000"/>
              </a:lnSpc>
              <a:spcBef>
                <a:spcPts val="0"/>
              </a:spcBef>
              <a:spcAft>
                <a:spcPts val="0"/>
              </a:spcAft>
              <a:buNone/>
              <a:defRPr>
                <a:latin typeface="Livvic"/>
                <a:ea typeface="Livvic"/>
                <a:cs typeface="Livvic"/>
                <a:sym typeface="Livvic"/>
              </a:defRPr>
            </a:lvl9pPr>
          </a:lstStyle>
          <a:p>
            <a:endParaRPr/>
          </a:p>
        </p:txBody>
      </p:sp>
      <p:sp>
        <p:nvSpPr>
          <p:cNvPr id="15" name="Google Shape;15;p4"/>
          <p:cNvSpPr txBox="1">
            <a:spLocks noGrp="1"/>
          </p:cNvSpPr>
          <p:nvPr>
            <p:ph type="title"/>
          </p:nvPr>
        </p:nvSpPr>
        <p:spPr>
          <a:xfrm>
            <a:off x="1101028" y="1456631"/>
            <a:ext cx="3037200" cy="528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000" b="0"/>
            </a:lvl1pPr>
            <a:lvl2pPr lvl="1" algn="ctr" rtl="0">
              <a:spcBef>
                <a:spcPts val="0"/>
              </a:spcBef>
              <a:spcAft>
                <a:spcPts val="0"/>
              </a:spcAft>
              <a:buNone/>
              <a:defRPr sz="3000" b="0">
                <a:latin typeface="Roboto Slab Light"/>
                <a:ea typeface="Roboto Slab Light"/>
                <a:cs typeface="Roboto Slab Light"/>
                <a:sym typeface="Roboto Slab Light"/>
              </a:defRPr>
            </a:lvl2pPr>
            <a:lvl3pPr lvl="2" algn="ctr" rtl="0">
              <a:spcBef>
                <a:spcPts val="0"/>
              </a:spcBef>
              <a:spcAft>
                <a:spcPts val="0"/>
              </a:spcAft>
              <a:buNone/>
              <a:defRPr sz="3000" b="0">
                <a:latin typeface="Roboto Slab Light"/>
                <a:ea typeface="Roboto Slab Light"/>
                <a:cs typeface="Roboto Slab Light"/>
                <a:sym typeface="Roboto Slab Light"/>
              </a:defRPr>
            </a:lvl3pPr>
            <a:lvl4pPr lvl="3" algn="ctr" rtl="0">
              <a:spcBef>
                <a:spcPts val="0"/>
              </a:spcBef>
              <a:spcAft>
                <a:spcPts val="0"/>
              </a:spcAft>
              <a:buNone/>
              <a:defRPr sz="3000" b="0">
                <a:latin typeface="Roboto Slab Light"/>
                <a:ea typeface="Roboto Slab Light"/>
                <a:cs typeface="Roboto Slab Light"/>
                <a:sym typeface="Roboto Slab Light"/>
              </a:defRPr>
            </a:lvl4pPr>
            <a:lvl5pPr lvl="4" algn="ctr" rtl="0">
              <a:spcBef>
                <a:spcPts val="0"/>
              </a:spcBef>
              <a:spcAft>
                <a:spcPts val="0"/>
              </a:spcAft>
              <a:buNone/>
              <a:defRPr sz="3000" b="0">
                <a:latin typeface="Roboto Slab Light"/>
                <a:ea typeface="Roboto Slab Light"/>
                <a:cs typeface="Roboto Slab Light"/>
                <a:sym typeface="Roboto Slab Light"/>
              </a:defRPr>
            </a:lvl5pPr>
            <a:lvl6pPr lvl="5" algn="ctr" rtl="0">
              <a:spcBef>
                <a:spcPts val="0"/>
              </a:spcBef>
              <a:spcAft>
                <a:spcPts val="0"/>
              </a:spcAft>
              <a:buNone/>
              <a:defRPr sz="3000" b="0">
                <a:latin typeface="Roboto Slab Light"/>
                <a:ea typeface="Roboto Slab Light"/>
                <a:cs typeface="Roboto Slab Light"/>
                <a:sym typeface="Roboto Slab Light"/>
              </a:defRPr>
            </a:lvl6pPr>
            <a:lvl7pPr lvl="6" algn="ctr" rtl="0">
              <a:spcBef>
                <a:spcPts val="0"/>
              </a:spcBef>
              <a:spcAft>
                <a:spcPts val="0"/>
              </a:spcAft>
              <a:buNone/>
              <a:defRPr sz="3000" b="0">
                <a:latin typeface="Roboto Slab Light"/>
                <a:ea typeface="Roboto Slab Light"/>
                <a:cs typeface="Roboto Slab Light"/>
                <a:sym typeface="Roboto Slab Light"/>
              </a:defRPr>
            </a:lvl7pPr>
            <a:lvl8pPr lvl="7" algn="ctr" rtl="0">
              <a:spcBef>
                <a:spcPts val="0"/>
              </a:spcBef>
              <a:spcAft>
                <a:spcPts val="0"/>
              </a:spcAft>
              <a:buNone/>
              <a:defRPr sz="3000" b="0">
                <a:latin typeface="Roboto Slab Light"/>
                <a:ea typeface="Roboto Slab Light"/>
                <a:cs typeface="Roboto Slab Light"/>
                <a:sym typeface="Roboto Slab Light"/>
              </a:defRPr>
            </a:lvl8pPr>
            <a:lvl9pPr lvl="8" algn="ctr" rtl="0">
              <a:spcBef>
                <a:spcPts val="0"/>
              </a:spcBef>
              <a:spcAft>
                <a:spcPts val="0"/>
              </a:spcAft>
              <a:buNone/>
              <a:defRPr sz="3000" b="0">
                <a:latin typeface="Roboto Slab Light"/>
                <a:ea typeface="Roboto Slab Light"/>
                <a:cs typeface="Roboto Slab Light"/>
                <a:sym typeface="Roboto Slab Light"/>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a:off x="3023375" y="1675677"/>
            <a:ext cx="3097200" cy="99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a:endParaRPr/>
          </a:p>
        </p:txBody>
      </p:sp>
      <p:sp>
        <p:nvSpPr>
          <p:cNvPr id="18" name="Google Shape;18;p5"/>
          <p:cNvSpPr txBox="1">
            <a:spLocks noGrp="1"/>
          </p:cNvSpPr>
          <p:nvPr>
            <p:ph type="ctrTitle"/>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 name="Google Shape;19;p5"/>
          <p:cNvSpPr txBox="1">
            <a:spLocks noGrp="1"/>
          </p:cNvSpPr>
          <p:nvPr>
            <p:ph type="subTitle" idx="2"/>
          </p:nvPr>
        </p:nvSpPr>
        <p:spPr>
          <a:xfrm>
            <a:off x="3591150" y="1474467"/>
            <a:ext cx="1961700" cy="377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a:endParaRPr/>
          </a:p>
        </p:txBody>
      </p:sp>
      <p:sp>
        <p:nvSpPr>
          <p:cNvPr id="20" name="Google Shape;20;p5"/>
          <p:cNvSpPr txBox="1">
            <a:spLocks noGrp="1"/>
          </p:cNvSpPr>
          <p:nvPr>
            <p:ph type="subTitle" idx="3"/>
          </p:nvPr>
        </p:nvSpPr>
        <p:spPr>
          <a:xfrm>
            <a:off x="3591150" y="3146917"/>
            <a:ext cx="1961700" cy="377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000">
                <a:latin typeface="Redressed"/>
                <a:ea typeface="Redressed"/>
                <a:cs typeface="Redressed"/>
                <a:sym typeface="Redressed"/>
              </a:defRPr>
            </a:lvl1pPr>
            <a:lvl2pPr lvl="1" algn="ctr" rtl="0">
              <a:lnSpc>
                <a:spcPct val="100000"/>
              </a:lnSpc>
              <a:spcBef>
                <a:spcPts val="0"/>
              </a:spcBef>
              <a:spcAft>
                <a:spcPts val="0"/>
              </a:spcAft>
              <a:buNone/>
              <a:defRPr sz="2000">
                <a:latin typeface="Redressed"/>
                <a:ea typeface="Redressed"/>
                <a:cs typeface="Redressed"/>
                <a:sym typeface="Redressed"/>
              </a:defRPr>
            </a:lvl2pPr>
            <a:lvl3pPr lvl="2" algn="ctr" rtl="0">
              <a:lnSpc>
                <a:spcPct val="100000"/>
              </a:lnSpc>
              <a:spcBef>
                <a:spcPts val="0"/>
              </a:spcBef>
              <a:spcAft>
                <a:spcPts val="0"/>
              </a:spcAft>
              <a:buNone/>
              <a:defRPr sz="2000">
                <a:latin typeface="Redressed"/>
                <a:ea typeface="Redressed"/>
                <a:cs typeface="Redressed"/>
                <a:sym typeface="Redressed"/>
              </a:defRPr>
            </a:lvl3pPr>
            <a:lvl4pPr lvl="3" algn="ctr" rtl="0">
              <a:lnSpc>
                <a:spcPct val="100000"/>
              </a:lnSpc>
              <a:spcBef>
                <a:spcPts val="0"/>
              </a:spcBef>
              <a:spcAft>
                <a:spcPts val="0"/>
              </a:spcAft>
              <a:buNone/>
              <a:defRPr sz="2000">
                <a:latin typeface="Redressed"/>
                <a:ea typeface="Redressed"/>
                <a:cs typeface="Redressed"/>
                <a:sym typeface="Redressed"/>
              </a:defRPr>
            </a:lvl4pPr>
            <a:lvl5pPr lvl="4" algn="ctr" rtl="0">
              <a:lnSpc>
                <a:spcPct val="100000"/>
              </a:lnSpc>
              <a:spcBef>
                <a:spcPts val="0"/>
              </a:spcBef>
              <a:spcAft>
                <a:spcPts val="0"/>
              </a:spcAft>
              <a:buNone/>
              <a:defRPr sz="2000">
                <a:latin typeface="Redressed"/>
                <a:ea typeface="Redressed"/>
                <a:cs typeface="Redressed"/>
                <a:sym typeface="Redressed"/>
              </a:defRPr>
            </a:lvl5pPr>
            <a:lvl6pPr lvl="5" algn="ctr" rtl="0">
              <a:lnSpc>
                <a:spcPct val="100000"/>
              </a:lnSpc>
              <a:spcBef>
                <a:spcPts val="0"/>
              </a:spcBef>
              <a:spcAft>
                <a:spcPts val="0"/>
              </a:spcAft>
              <a:buNone/>
              <a:defRPr sz="2000">
                <a:latin typeface="Redressed"/>
                <a:ea typeface="Redressed"/>
                <a:cs typeface="Redressed"/>
                <a:sym typeface="Redressed"/>
              </a:defRPr>
            </a:lvl6pPr>
            <a:lvl7pPr lvl="6" algn="ctr" rtl="0">
              <a:lnSpc>
                <a:spcPct val="100000"/>
              </a:lnSpc>
              <a:spcBef>
                <a:spcPts val="0"/>
              </a:spcBef>
              <a:spcAft>
                <a:spcPts val="0"/>
              </a:spcAft>
              <a:buNone/>
              <a:defRPr sz="2000">
                <a:latin typeface="Redressed"/>
                <a:ea typeface="Redressed"/>
                <a:cs typeface="Redressed"/>
                <a:sym typeface="Redressed"/>
              </a:defRPr>
            </a:lvl7pPr>
            <a:lvl8pPr lvl="7" algn="ctr" rtl="0">
              <a:lnSpc>
                <a:spcPct val="100000"/>
              </a:lnSpc>
              <a:spcBef>
                <a:spcPts val="0"/>
              </a:spcBef>
              <a:spcAft>
                <a:spcPts val="0"/>
              </a:spcAft>
              <a:buNone/>
              <a:defRPr sz="2000">
                <a:latin typeface="Redressed"/>
                <a:ea typeface="Redressed"/>
                <a:cs typeface="Redressed"/>
                <a:sym typeface="Redressed"/>
              </a:defRPr>
            </a:lvl8pPr>
            <a:lvl9pPr lvl="8" algn="ctr" rtl="0">
              <a:lnSpc>
                <a:spcPct val="100000"/>
              </a:lnSpc>
              <a:spcBef>
                <a:spcPts val="0"/>
              </a:spcBef>
              <a:spcAft>
                <a:spcPts val="0"/>
              </a:spcAft>
              <a:buNone/>
              <a:defRPr sz="2000">
                <a:latin typeface="Redressed"/>
                <a:ea typeface="Redressed"/>
                <a:cs typeface="Redressed"/>
                <a:sym typeface="Redressed"/>
              </a:defRPr>
            </a:lvl9pPr>
          </a:lstStyle>
          <a:p>
            <a:endParaRPr/>
          </a:p>
        </p:txBody>
      </p:sp>
      <p:sp>
        <p:nvSpPr>
          <p:cNvPr id="21" name="Google Shape;21;p5"/>
          <p:cNvSpPr txBox="1">
            <a:spLocks noGrp="1"/>
          </p:cNvSpPr>
          <p:nvPr>
            <p:ph type="subTitle" idx="4"/>
          </p:nvPr>
        </p:nvSpPr>
        <p:spPr>
          <a:xfrm>
            <a:off x="3084450" y="3348127"/>
            <a:ext cx="2975100" cy="99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
        <p:cNvGrpSpPr/>
        <p:nvPr/>
      </p:nvGrpSpPr>
      <p:grpSpPr>
        <a:xfrm>
          <a:off x="0" y="0"/>
          <a:ext cx="0" cy="0"/>
          <a:chOff x="0" y="0"/>
          <a:chExt cx="0" cy="0"/>
        </a:xfrm>
      </p:grpSpPr>
      <p:sp>
        <p:nvSpPr>
          <p:cNvPr id="25" name="Google Shape;25;p7"/>
          <p:cNvSpPr txBox="1">
            <a:spLocks noGrp="1"/>
          </p:cNvSpPr>
          <p:nvPr>
            <p:ph type="ctrTitle"/>
          </p:nvPr>
        </p:nvSpPr>
        <p:spPr>
          <a:xfrm>
            <a:off x="5826034" y="1395800"/>
            <a:ext cx="2711700" cy="998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b="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26" name="Google Shape;26;p7"/>
          <p:cNvSpPr txBox="1">
            <a:spLocks noGrp="1"/>
          </p:cNvSpPr>
          <p:nvPr>
            <p:ph type="subTitle" idx="1"/>
          </p:nvPr>
        </p:nvSpPr>
        <p:spPr>
          <a:xfrm>
            <a:off x="5375734" y="2462926"/>
            <a:ext cx="3162000" cy="201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solidFill>
                  <a:schemeClr val="accent3"/>
                </a:solidFill>
              </a:defRPr>
            </a:lvl1pPr>
            <a:lvl2pPr lvl="1" algn="r" rtl="0">
              <a:lnSpc>
                <a:spcPct val="100000"/>
              </a:lnSpc>
              <a:spcBef>
                <a:spcPts val="1600"/>
              </a:spcBef>
              <a:spcAft>
                <a:spcPts val="0"/>
              </a:spcAft>
              <a:buNone/>
              <a:defRPr sz="1600">
                <a:solidFill>
                  <a:schemeClr val="accent3"/>
                </a:solidFill>
              </a:defRPr>
            </a:lvl2pPr>
            <a:lvl3pPr lvl="2" algn="r" rtl="0">
              <a:lnSpc>
                <a:spcPct val="100000"/>
              </a:lnSpc>
              <a:spcBef>
                <a:spcPts val="1600"/>
              </a:spcBef>
              <a:spcAft>
                <a:spcPts val="0"/>
              </a:spcAft>
              <a:buNone/>
              <a:defRPr sz="1600">
                <a:solidFill>
                  <a:schemeClr val="accent3"/>
                </a:solidFill>
              </a:defRPr>
            </a:lvl3pPr>
            <a:lvl4pPr lvl="3" algn="r" rtl="0">
              <a:lnSpc>
                <a:spcPct val="100000"/>
              </a:lnSpc>
              <a:spcBef>
                <a:spcPts val="1600"/>
              </a:spcBef>
              <a:spcAft>
                <a:spcPts val="0"/>
              </a:spcAft>
              <a:buNone/>
              <a:defRPr sz="1600">
                <a:solidFill>
                  <a:schemeClr val="accent3"/>
                </a:solidFill>
              </a:defRPr>
            </a:lvl4pPr>
            <a:lvl5pPr lvl="4" algn="r" rtl="0">
              <a:lnSpc>
                <a:spcPct val="100000"/>
              </a:lnSpc>
              <a:spcBef>
                <a:spcPts val="1600"/>
              </a:spcBef>
              <a:spcAft>
                <a:spcPts val="0"/>
              </a:spcAft>
              <a:buNone/>
              <a:defRPr sz="1600">
                <a:solidFill>
                  <a:schemeClr val="accent3"/>
                </a:solidFill>
              </a:defRPr>
            </a:lvl5pPr>
            <a:lvl6pPr lvl="5" algn="r" rtl="0">
              <a:lnSpc>
                <a:spcPct val="100000"/>
              </a:lnSpc>
              <a:spcBef>
                <a:spcPts val="1600"/>
              </a:spcBef>
              <a:spcAft>
                <a:spcPts val="0"/>
              </a:spcAft>
              <a:buNone/>
              <a:defRPr sz="1600">
                <a:solidFill>
                  <a:schemeClr val="accent3"/>
                </a:solidFill>
              </a:defRPr>
            </a:lvl6pPr>
            <a:lvl7pPr lvl="6" algn="r" rtl="0">
              <a:lnSpc>
                <a:spcPct val="100000"/>
              </a:lnSpc>
              <a:spcBef>
                <a:spcPts val="1600"/>
              </a:spcBef>
              <a:spcAft>
                <a:spcPts val="0"/>
              </a:spcAft>
              <a:buNone/>
              <a:defRPr sz="1600">
                <a:solidFill>
                  <a:schemeClr val="accent3"/>
                </a:solidFill>
              </a:defRPr>
            </a:lvl7pPr>
            <a:lvl8pPr lvl="7" algn="r" rtl="0">
              <a:lnSpc>
                <a:spcPct val="100000"/>
              </a:lnSpc>
              <a:spcBef>
                <a:spcPts val="1600"/>
              </a:spcBef>
              <a:spcAft>
                <a:spcPts val="0"/>
              </a:spcAft>
              <a:buNone/>
              <a:defRPr sz="1600">
                <a:solidFill>
                  <a:schemeClr val="accent3"/>
                </a:solidFill>
              </a:defRPr>
            </a:lvl8pPr>
            <a:lvl9pPr lvl="8" algn="r" rtl="0">
              <a:lnSpc>
                <a:spcPct val="100000"/>
              </a:lnSpc>
              <a:spcBef>
                <a:spcPts val="1600"/>
              </a:spcBef>
              <a:spcAft>
                <a:spcPts val="1600"/>
              </a:spcAft>
              <a:buNone/>
              <a:defRPr sz="1600">
                <a:solidFill>
                  <a:schemeClr val="accent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1" name="Google Shape;3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2" name="Google Shape;3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3"/>
        <p:cNvGrpSpPr/>
        <p:nvPr/>
      </p:nvGrpSpPr>
      <p:grpSpPr>
        <a:xfrm>
          <a:off x="0" y="0"/>
          <a:ext cx="0" cy="0"/>
          <a:chOff x="0" y="0"/>
          <a:chExt cx="0" cy="0"/>
        </a:xfrm>
      </p:grpSpPr>
      <p:sp>
        <p:nvSpPr>
          <p:cNvPr id="34" name="Google Shape;34;p10"/>
          <p:cNvSpPr txBox="1">
            <a:spLocks noGrp="1"/>
          </p:cNvSpPr>
          <p:nvPr>
            <p:ph type="ctrTitle"/>
          </p:nvPr>
        </p:nvSpPr>
        <p:spPr>
          <a:xfrm>
            <a:off x="3134250" y="3878388"/>
            <a:ext cx="28755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400"/>
              <a:buFont typeface="Livvic"/>
              <a:buNone/>
              <a:defRPr sz="1800">
                <a:latin typeface="Livvic"/>
                <a:ea typeface="Livvic"/>
                <a:cs typeface="Livvic"/>
                <a:sym typeface="Livvic"/>
              </a:defRPr>
            </a:lvl1pPr>
            <a:lvl2pPr lvl="1"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2pPr>
            <a:lvl3pPr lvl="2"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3pPr>
            <a:lvl4pPr lvl="3"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4pPr>
            <a:lvl5pPr lvl="4"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5pPr>
            <a:lvl6pPr lvl="5"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6pPr>
            <a:lvl7pPr lvl="6"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7pPr>
            <a:lvl8pPr lvl="7"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8pPr>
            <a:lvl9pPr lvl="8"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9pPr>
          </a:lstStyle>
          <a:p>
            <a:endParaRPr/>
          </a:p>
        </p:txBody>
      </p:sp>
      <p:sp>
        <p:nvSpPr>
          <p:cNvPr id="35" name="Google Shape;35;p10"/>
          <p:cNvSpPr txBox="1">
            <a:spLocks noGrp="1"/>
          </p:cNvSpPr>
          <p:nvPr>
            <p:ph type="subTitle" idx="1"/>
          </p:nvPr>
        </p:nvSpPr>
        <p:spPr>
          <a:xfrm>
            <a:off x="1754500" y="700900"/>
            <a:ext cx="5634900" cy="195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3000">
                <a:latin typeface="Redressed"/>
                <a:ea typeface="Redressed"/>
                <a:cs typeface="Redressed"/>
                <a:sym typeface="Redressed"/>
              </a:defRPr>
            </a:lvl1pPr>
            <a:lvl2pPr lvl="1" algn="ctr" rtl="0">
              <a:lnSpc>
                <a:spcPct val="100000"/>
              </a:lnSpc>
              <a:spcBef>
                <a:spcPts val="0"/>
              </a:spcBef>
              <a:spcAft>
                <a:spcPts val="0"/>
              </a:spcAft>
              <a:buNone/>
              <a:defRPr sz="3000">
                <a:latin typeface="Redressed"/>
                <a:ea typeface="Redressed"/>
                <a:cs typeface="Redressed"/>
                <a:sym typeface="Redressed"/>
              </a:defRPr>
            </a:lvl2pPr>
            <a:lvl3pPr lvl="2" algn="ctr" rtl="0">
              <a:lnSpc>
                <a:spcPct val="100000"/>
              </a:lnSpc>
              <a:spcBef>
                <a:spcPts val="0"/>
              </a:spcBef>
              <a:spcAft>
                <a:spcPts val="0"/>
              </a:spcAft>
              <a:buNone/>
              <a:defRPr sz="3000">
                <a:latin typeface="Redressed"/>
                <a:ea typeface="Redressed"/>
                <a:cs typeface="Redressed"/>
                <a:sym typeface="Redressed"/>
              </a:defRPr>
            </a:lvl3pPr>
            <a:lvl4pPr lvl="3" algn="ctr" rtl="0">
              <a:lnSpc>
                <a:spcPct val="100000"/>
              </a:lnSpc>
              <a:spcBef>
                <a:spcPts val="0"/>
              </a:spcBef>
              <a:spcAft>
                <a:spcPts val="0"/>
              </a:spcAft>
              <a:buNone/>
              <a:defRPr sz="3000">
                <a:latin typeface="Redressed"/>
                <a:ea typeface="Redressed"/>
                <a:cs typeface="Redressed"/>
                <a:sym typeface="Redressed"/>
              </a:defRPr>
            </a:lvl4pPr>
            <a:lvl5pPr lvl="4" algn="ctr" rtl="0">
              <a:lnSpc>
                <a:spcPct val="100000"/>
              </a:lnSpc>
              <a:spcBef>
                <a:spcPts val="0"/>
              </a:spcBef>
              <a:spcAft>
                <a:spcPts val="0"/>
              </a:spcAft>
              <a:buNone/>
              <a:defRPr sz="3000">
                <a:latin typeface="Redressed"/>
                <a:ea typeface="Redressed"/>
                <a:cs typeface="Redressed"/>
                <a:sym typeface="Redressed"/>
              </a:defRPr>
            </a:lvl5pPr>
            <a:lvl6pPr lvl="5" algn="ctr" rtl="0">
              <a:lnSpc>
                <a:spcPct val="100000"/>
              </a:lnSpc>
              <a:spcBef>
                <a:spcPts val="0"/>
              </a:spcBef>
              <a:spcAft>
                <a:spcPts val="0"/>
              </a:spcAft>
              <a:buNone/>
              <a:defRPr sz="3000">
                <a:latin typeface="Redressed"/>
                <a:ea typeface="Redressed"/>
                <a:cs typeface="Redressed"/>
                <a:sym typeface="Redressed"/>
              </a:defRPr>
            </a:lvl6pPr>
            <a:lvl7pPr lvl="6" algn="ctr" rtl="0">
              <a:lnSpc>
                <a:spcPct val="100000"/>
              </a:lnSpc>
              <a:spcBef>
                <a:spcPts val="0"/>
              </a:spcBef>
              <a:spcAft>
                <a:spcPts val="0"/>
              </a:spcAft>
              <a:buNone/>
              <a:defRPr sz="3000">
                <a:latin typeface="Redressed"/>
                <a:ea typeface="Redressed"/>
                <a:cs typeface="Redressed"/>
                <a:sym typeface="Redressed"/>
              </a:defRPr>
            </a:lvl7pPr>
            <a:lvl8pPr lvl="7" algn="ctr" rtl="0">
              <a:lnSpc>
                <a:spcPct val="100000"/>
              </a:lnSpc>
              <a:spcBef>
                <a:spcPts val="0"/>
              </a:spcBef>
              <a:spcAft>
                <a:spcPts val="0"/>
              </a:spcAft>
              <a:buNone/>
              <a:defRPr sz="3000">
                <a:latin typeface="Redressed"/>
                <a:ea typeface="Redressed"/>
                <a:cs typeface="Redressed"/>
                <a:sym typeface="Redressed"/>
              </a:defRPr>
            </a:lvl8pPr>
            <a:lvl9pPr lvl="8" algn="ctr" rtl="0">
              <a:lnSpc>
                <a:spcPct val="100000"/>
              </a:lnSpc>
              <a:spcBef>
                <a:spcPts val="0"/>
              </a:spcBef>
              <a:spcAft>
                <a:spcPts val="0"/>
              </a:spcAft>
              <a:buNone/>
              <a:defRPr sz="3000">
                <a:latin typeface="Redressed"/>
                <a:ea typeface="Redressed"/>
                <a:cs typeface="Redressed"/>
                <a:sym typeface="Redressed"/>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3"/>
        <p:cNvGrpSpPr/>
        <p:nvPr/>
      </p:nvGrpSpPr>
      <p:grpSpPr>
        <a:xfrm>
          <a:off x="0" y="0"/>
          <a:ext cx="0" cy="0"/>
          <a:chOff x="0" y="0"/>
          <a:chExt cx="0" cy="0"/>
        </a:xfrm>
      </p:grpSpPr>
      <p:sp>
        <p:nvSpPr>
          <p:cNvPr id="44" name="Google Shape;44;p12"/>
          <p:cNvSpPr txBox="1">
            <a:spLocks noGrp="1"/>
          </p:cNvSpPr>
          <p:nvPr>
            <p:ph type="ctrTitle"/>
          </p:nvPr>
        </p:nvSpPr>
        <p:spPr>
          <a:xfrm>
            <a:off x="2040779" y="2670838"/>
            <a:ext cx="24660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5" name="Google Shape;45;p12"/>
          <p:cNvSpPr txBox="1">
            <a:spLocks noGrp="1"/>
          </p:cNvSpPr>
          <p:nvPr>
            <p:ph type="title" idx="2" hasCustomPrompt="1"/>
          </p:nvPr>
        </p:nvSpPr>
        <p:spPr>
          <a:xfrm>
            <a:off x="833369" y="2433088"/>
            <a:ext cx="11232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6000" b="0">
                <a:solidFill>
                  <a:schemeClr val="dk1"/>
                </a:solidFill>
              </a:defRPr>
            </a:lvl1pPr>
            <a:lvl2pPr lvl="1"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2"/>
          <p:cNvSpPr txBox="1">
            <a:spLocks noGrp="1"/>
          </p:cNvSpPr>
          <p:nvPr>
            <p:ph type="ctrTitle" idx="3"/>
          </p:nvPr>
        </p:nvSpPr>
        <p:spPr>
          <a:xfrm>
            <a:off x="2038900" y="3475257"/>
            <a:ext cx="2722200" cy="900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7" name="Google Shape;47;p12"/>
          <p:cNvSpPr txBox="1">
            <a:spLocks noGrp="1"/>
          </p:cNvSpPr>
          <p:nvPr>
            <p:ph type="title" idx="4" hasCustomPrompt="1"/>
          </p:nvPr>
        </p:nvSpPr>
        <p:spPr>
          <a:xfrm>
            <a:off x="860394" y="3475257"/>
            <a:ext cx="11232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6000" b="0">
                <a:solidFill>
                  <a:schemeClr val="dk1"/>
                </a:solidFill>
              </a:defRPr>
            </a:lvl1pPr>
            <a:lvl2pPr lvl="1"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48" name="Google Shape;48;p12"/>
          <p:cNvSpPr txBox="1">
            <a:spLocks noGrp="1"/>
          </p:cNvSpPr>
          <p:nvPr>
            <p:ph type="ctrTitle" idx="5"/>
          </p:nvPr>
        </p:nvSpPr>
        <p:spPr>
          <a:xfrm>
            <a:off x="5953764" y="2677079"/>
            <a:ext cx="2864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9" name="Google Shape;49;p12"/>
          <p:cNvSpPr txBox="1">
            <a:spLocks noGrp="1"/>
          </p:cNvSpPr>
          <p:nvPr>
            <p:ph type="title" idx="6" hasCustomPrompt="1"/>
          </p:nvPr>
        </p:nvSpPr>
        <p:spPr>
          <a:xfrm>
            <a:off x="4734144" y="2439329"/>
            <a:ext cx="11232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6000" b="0">
                <a:solidFill>
                  <a:schemeClr val="dk1"/>
                </a:solidFill>
              </a:defRPr>
            </a:lvl1pPr>
            <a:lvl2pPr lvl="1"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
        <p:nvSpPr>
          <p:cNvPr id="50" name="Google Shape;50;p12"/>
          <p:cNvSpPr txBox="1">
            <a:spLocks noGrp="1"/>
          </p:cNvSpPr>
          <p:nvPr>
            <p:ph type="ctrTitle" idx="7"/>
          </p:nvPr>
        </p:nvSpPr>
        <p:spPr>
          <a:xfrm>
            <a:off x="5953234" y="3485910"/>
            <a:ext cx="2466000" cy="900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1" name="Google Shape;51;p12"/>
          <p:cNvSpPr txBox="1">
            <a:spLocks noGrp="1"/>
          </p:cNvSpPr>
          <p:nvPr>
            <p:ph type="title" idx="8" hasCustomPrompt="1"/>
          </p:nvPr>
        </p:nvSpPr>
        <p:spPr>
          <a:xfrm>
            <a:off x="4752253" y="3444056"/>
            <a:ext cx="11232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1"/>
              </a:buClr>
              <a:buSzPts val="3600"/>
              <a:buNone/>
              <a:defRPr sz="6000" b="0">
                <a:solidFill>
                  <a:schemeClr val="dk1"/>
                </a:solidFill>
              </a:defRPr>
            </a:lvl1pPr>
            <a:lvl2pPr lvl="1"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1"/>
              </a:buClr>
              <a:buSzPts val="4800"/>
              <a:buFont typeface="Fira Sans Extra Condensed Medium"/>
              <a:buNone/>
              <a:defRPr sz="4800">
                <a:solidFill>
                  <a:schemeClr val="dk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77"/>
        <p:cNvGrpSpPr/>
        <p:nvPr/>
      </p:nvGrpSpPr>
      <p:grpSpPr>
        <a:xfrm>
          <a:off x="0" y="0"/>
          <a:ext cx="0" cy="0"/>
          <a:chOff x="0" y="0"/>
          <a:chExt cx="0" cy="0"/>
        </a:xfrm>
      </p:grpSpPr>
      <p:sp>
        <p:nvSpPr>
          <p:cNvPr id="78" name="Google Shape;78;p17"/>
          <p:cNvSpPr txBox="1">
            <a:spLocks noGrp="1"/>
          </p:cNvSpPr>
          <p:nvPr>
            <p:ph type="ctrTitle"/>
          </p:nvPr>
        </p:nvSpPr>
        <p:spPr>
          <a:xfrm>
            <a:off x="1213329" y="1827113"/>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a:endParaRPr/>
          </a:p>
        </p:txBody>
      </p:sp>
      <p:sp>
        <p:nvSpPr>
          <p:cNvPr id="79" name="Google Shape;79;p17"/>
          <p:cNvSpPr txBox="1">
            <a:spLocks noGrp="1"/>
          </p:cNvSpPr>
          <p:nvPr>
            <p:ph type="subTitle" idx="1"/>
          </p:nvPr>
        </p:nvSpPr>
        <p:spPr>
          <a:xfrm>
            <a:off x="1163529" y="2211205"/>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a:endParaRPr/>
          </a:p>
        </p:txBody>
      </p:sp>
      <p:sp>
        <p:nvSpPr>
          <p:cNvPr id="80" name="Google Shape;80;p17"/>
          <p:cNvSpPr txBox="1">
            <a:spLocks noGrp="1"/>
          </p:cNvSpPr>
          <p:nvPr>
            <p:ph type="ctrTitle" idx="2"/>
          </p:nvPr>
        </p:nvSpPr>
        <p:spPr>
          <a:xfrm>
            <a:off x="3521526" y="1827113"/>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a:endParaRPr/>
          </a:p>
        </p:txBody>
      </p:sp>
      <p:sp>
        <p:nvSpPr>
          <p:cNvPr id="81" name="Google Shape;81;p17"/>
          <p:cNvSpPr txBox="1">
            <a:spLocks noGrp="1"/>
          </p:cNvSpPr>
          <p:nvPr>
            <p:ph type="subTitle" idx="3"/>
          </p:nvPr>
        </p:nvSpPr>
        <p:spPr>
          <a:xfrm>
            <a:off x="3471726" y="2211205"/>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a:endParaRPr/>
          </a:p>
        </p:txBody>
      </p:sp>
      <p:sp>
        <p:nvSpPr>
          <p:cNvPr id="82" name="Google Shape;82;p17"/>
          <p:cNvSpPr txBox="1">
            <a:spLocks noGrp="1"/>
          </p:cNvSpPr>
          <p:nvPr>
            <p:ph type="ctrTitle" idx="4"/>
          </p:nvPr>
        </p:nvSpPr>
        <p:spPr>
          <a:xfrm>
            <a:off x="5829726" y="1827113"/>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a:endParaRPr/>
          </a:p>
        </p:txBody>
      </p:sp>
      <p:sp>
        <p:nvSpPr>
          <p:cNvPr id="83" name="Google Shape;83;p17"/>
          <p:cNvSpPr txBox="1">
            <a:spLocks noGrp="1"/>
          </p:cNvSpPr>
          <p:nvPr>
            <p:ph type="subTitle" idx="5"/>
          </p:nvPr>
        </p:nvSpPr>
        <p:spPr>
          <a:xfrm>
            <a:off x="5779926" y="2211205"/>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a:endParaRPr/>
          </a:p>
        </p:txBody>
      </p:sp>
      <p:sp>
        <p:nvSpPr>
          <p:cNvPr id="84" name="Google Shape;84;p17"/>
          <p:cNvSpPr txBox="1">
            <a:spLocks noGrp="1"/>
          </p:cNvSpPr>
          <p:nvPr>
            <p:ph type="ctrTitle" idx="6"/>
          </p:nvPr>
        </p:nvSpPr>
        <p:spPr>
          <a:xfrm>
            <a:off x="1213329" y="3246800"/>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a:endParaRPr/>
          </a:p>
        </p:txBody>
      </p:sp>
      <p:sp>
        <p:nvSpPr>
          <p:cNvPr id="85" name="Google Shape;85;p17"/>
          <p:cNvSpPr txBox="1">
            <a:spLocks noGrp="1"/>
          </p:cNvSpPr>
          <p:nvPr>
            <p:ph type="subTitle" idx="7"/>
          </p:nvPr>
        </p:nvSpPr>
        <p:spPr>
          <a:xfrm>
            <a:off x="1163529" y="3631972"/>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latin typeface="Livvic"/>
                <a:ea typeface="Livvic"/>
                <a:cs typeface="Livvic"/>
                <a:sym typeface="Livvic"/>
              </a:defRPr>
            </a:lvl1pPr>
            <a:lvl2pPr lvl="1" algn="ctr" rtl="0">
              <a:lnSpc>
                <a:spcPct val="100000"/>
              </a:lnSpc>
              <a:spcBef>
                <a:spcPts val="1600"/>
              </a:spcBef>
              <a:spcAft>
                <a:spcPts val="0"/>
              </a:spcAft>
              <a:buNone/>
              <a:defRPr sz="1400">
                <a:solidFill>
                  <a:schemeClr val="dk1"/>
                </a:solidFill>
                <a:latin typeface="Livvic"/>
                <a:ea typeface="Livvic"/>
                <a:cs typeface="Livvic"/>
                <a:sym typeface="Livvic"/>
              </a:defRPr>
            </a:lvl2pPr>
            <a:lvl3pPr lvl="2" algn="ctr" rtl="0">
              <a:lnSpc>
                <a:spcPct val="100000"/>
              </a:lnSpc>
              <a:spcBef>
                <a:spcPts val="1600"/>
              </a:spcBef>
              <a:spcAft>
                <a:spcPts val="0"/>
              </a:spcAft>
              <a:buNone/>
              <a:defRPr sz="1400">
                <a:solidFill>
                  <a:schemeClr val="dk1"/>
                </a:solidFill>
                <a:latin typeface="Livvic"/>
                <a:ea typeface="Livvic"/>
                <a:cs typeface="Livvic"/>
                <a:sym typeface="Livvic"/>
              </a:defRPr>
            </a:lvl3pPr>
            <a:lvl4pPr lvl="3" algn="ctr" rtl="0">
              <a:lnSpc>
                <a:spcPct val="100000"/>
              </a:lnSpc>
              <a:spcBef>
                <a:spcPts val="1600"/>
              </a:spcBef>
              <a:spcAft>
                <a:spcPts val="0"/>
              </a:spcAft>
              <a:buNone/>
              <a:defRPr sz="1400">
                <a:solidFill>
                  <a:schemeClr val="dk1"/>
                </a:solidFill>
                <a:latin typeface="Livvic"/>
                <a:ea typeface="Livvic"/>
                <a:cs typeface="Livvic"/>
                <a:sym typeface="Livvic"/>
              </a:defRPr>
            </a:lvl4pPr>
            <a:lvl5pPr lvl="4" algn="ctr" rtl="0">
              <a:lnSpc>
                <a:spcPct val="100000"/>
              </a:lnSpc>
              <a:spcBef>
                <a:spcPts val="1600"/>
              </a:spcBef>
              <a:spcAft>
                <a:spcPts val="0"/>
              </a:spcAft>
              <a:buNone/>
              <a:defRPr sz="1400">
                <a:solidFill>
                  <a:schemeClr val="dk1"/>
                </a:solidFill>
                <a:latin typeface="Livvic"/>
                <a:ea typeface="Livvic"/>
                <a:cs typeface="Livvic"/>
                <a:sym typeface="Livvic"/>
              </a:defRPr>
            </a:lvl5pPr>
            <a:lvl6pPr lvl="5" algn="ctr" rtl="0">
              <a:lnSpc>
                <a:spcPct val="100000"/>
              </a:lnSpc>
              <a:spcBef>
                <a:spcPts val="1600"/>
              </a:spcBef>
              <a:spcAft>
                <a:spcPts val="0"/>
              </a:spcAft>
              <a:buNone/>
              <a:defRPr sz="1400">
                <a:solidFill>
                  <a:schemeClr val="dk1"/>
                </a:solidFill>
                <a:latin typeface="Livvic"/>
                <a:ea typeface="Livvic"/>
                <a:cs typeface="Livvic"/>
                <a:sym typeface="Livvic"/>
              </a:defRPr>
            </a:lvl6pPr>
            <a:lvl7pPr lvl="6" algn="ctr" rtl="0">
              <a:lnSpc>
                <a:spcPct val="100000"/>
              </a:lnSpc>
              <a:spcBef>
                <a:spcPts val="1600"/>
              </a:spcBef>
              <a:spcAft>
                <a:spcPts val="0"/>
              </a:spcAft>
              <a:buNone/>
              <a:defRPr sz="1400">
                <a:solidFill>
                  <a:schemeClr val="dk1"/>
                </a:solidFill>
                <a:latin typeface="Livvic"/>
                <a:ea typeface="Livvic"/>
                <a:cs typeface="Livvic"/>
                <a:sym typeface="Livvic"/>
              </a:defRPr>
            </a:lvl7pPr>
            <a:lvl8pPr lvl="7" algn="ctr" rtl="0">
              <a:lnSpc>
                <a:spcPct val="100000"/>
              </a:lnSpc>
              <a:spcBef>
                <a:spcPts val="1600"/>
              </a:spcBef>
              <a:spcAft>
                <a:spcPts val="0"/>
              </a:spcAft>
              <a:buNone/>
              <a:defRPr sz="1400">
                <a:solidFill>
                  <a:schemeClr val="dk1"/>
                </a:solidFill>
                <a:latin typeface="Livvic"/>
                <a:ea typeface="Livvic"/>
                <a:cs typeface="Livvic"/>
                <a:sym typeface="Livvic"/>
              </a:defRPr>
            </a:lvl8pPr>
            <a:lvl9pPr lvl="8" algn="ctr" rtl="0">
              <a:lnSpc>
                <a:spcPct val="100000"/>
              </a:lnSpc>
              <a:spcBef>
                <a:spcPts val="1600"/>
              </a:spcBef>
              <a:spcAft>
                <a:spcPts val="1600"/>
              </a:spcAft>
              <a:buNone/>
              <a:defRPr sz="1400">
                <a:solidFill>
                  <a:schemeClr val="dk1"/>
                </a:solidFill>
                <a:latin typeface="Livvic"/>
                <a:ea typeface="Livvic"/>
                <a:cs typeface="Livvic"/>
                <a:sym typeface="Livvic"/>
              </a:defRPr>
            </a:lvl9pPr>
          </a:lstStyle>
          <a:p>
            <a:endParaRPr/>
          </a:p>
        </p:txBody>
      </p:sp>
      <p:sp>
        <p:nvSpPr>
          <p:cNvPr id="86" name="Google Shape;86;p17"/>
          <p:cNvSpPr txBox="1">
            <a:spLocks noGrp="1"/>
          </p:cNvSpPr>
          <p:nvPr>
            <p:ph type="ctrTitle" idx="8"/>
          </p:nvPr>
        </p:nvSpPr>
        <p:spPr>
          <a:xfrm>
            <a:off x="3521526" y="3246800"/>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a:endParaRPr/>
          </a:p>
        </p:txBody>
      </p:sp>
      <p:sp>
        <p:nvSpPr>
          <p:cNvPr id="87" name="Google Shape;87;p17"/>
          <p:cNvSpPr txBox="1">
            <a:spLocks noGrp="1"/>
          </p:cNvSpPr>
          <p:nvPr>
            <p:ph type="subTitle" idx="9"/>
          </p:nvPr>
        </p:nvSpPr>
        <p:spPr>
          <a:xfrm>
            <a:off x="3471726" y="3631972"/>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a:endParaRPr/>
          </a:p>
        </p:txBody>
      </p:sp>
      <p:sp>
        <p:nvSpPr>
          <p:cNvPr id="88" name="Google Shape;88;p17"/>
          <p:cNvSpPr txBox="1">
            <a:spLocks noGrp="1"/>
          </p:cNvSpPr>
          <p:nvPr>
            <p:ph type="ctrTitle" idx="13"/>
          </p:nvPr>
        </p:nvSpPr>
        <p:spPr>
          <a:xfrm>
            <a:off x="5829726" y="3246800"/>
            <a:ext cx="20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2000" b="0"/>
            </a:lvl1pPr>
            <a:lvl2pPr lvl="1" algn="ctr" rtl="0">
              <a:spcBef>
                <a:spcPts val="0"/>
              </a:spcBef>
              <a:spcAft>
                <a:spcPts val="0"/>
              </a:spcAft>
              <a:buClr>
                <a:schemeClr val="dk1"/>
              </a:buClr>
              <a:buSzPts val="2400"/>
              <a:buNone/>
              <a:defRPr sz="2400">
                <a:solidFill>
                  <a:schemeClr val="dk1"/>
                </a:solidFill>
              </a:defRPr>
            </a:lvl2pPr>
            <a:lvl3pPr lvl="2" algn="ctr" rtl="0">
              <a:spcBef>
                <a:spcPts val="0"/>
              </a:spcBef>
              <a:spcAft>
                <a:spcPts val="0"/>
              </a:spcAft>
              <a:buClr>
                <a:schemeClr val="dk1"/>
              </a:buClr>
              <a:buSzPts val="2400"/>
              <a:buNone/>
              <a:defRPr sz="2400">
                <a:solidFill>
                  <a:schemeClr val="dk1"/>
                </a:solidFill>
              </a:defRPr>
            </a:lvl3pPr>
            <a:lvl4pPr lvl="3" algn="ctr" rtl="0">
              <a:spcBef>
                <a:spcPts val="0"/>
              </a:spcBef>
              <a:spcAft>
                <a:spcPts val="0"/>
              </a:spcAft>
              <a:buClr>
                <a:schemeClr val="dk1"/>
              </a:buClr>
              <a:buSzPts val="2400"/>
              <a:buNone/>
              <a:defRPr sz="2400">
                <a:solidFill>
                  <a:schemeClr val="dk1"/>
                </a:solidFill>
              </a:defRPr>
            </a:lvl4pPr>
            <a:lvl5pPr lvl="4" algn="ctr" rtl="0">
              <a:spcBef>
                <a:spcPts val="0"/>
              </a:spcBef>
              <a:spcAft>
                <a:spcPts val="0"/>
              </a:spcAft>
              <a:buClr>
                <a:schemeClr val="dk1"/>
              </a:buClr>
              <a:buSzPts val="2400"/>
              <a:buNone/>
              <a:defRPr sz="2400">
                <a:solidFill>
                  <a:schemeClr val="dk1"/>
                </a:solidFill>
              </a:defRPr>
            </a:lvl5pPr>
            <a:lvl6pPr lvl="5" algn="ctr" rtl="0">
              <a:spcBef>
                <a:spcPts val="0"/>
              </a:spcBef>
              <a:spcAft>
                <a:spcPts val="0"/>
              </a:spcAft>
              <a:buClr>
                <a:schemeClr val="dk1"/>
              </a:buClr>
              <a:buSzPts val="2400"/>
              <a:buNone/>
              <a:defRPr sz="2400">
                <a:solidFill>
                  <a:schemeClr val="dk1"/>
                </a:solidFill>
              </a:defRPr>
            </a:lvl6pPr>
            <a:lvl7pPr lvl="6" algn="ctr" rtl="0">
              <a:spcBef>
                <a:spcPts val="0"/>
              </a:spcBef>
              <a:spcAft>
                <a:spcPts val="0"/>
              </a:spcAft>
              <a:buClr>
                <a:schemeClr val="dk1"/>
              </a:buClr>
              <a:buSzPts val="2400"/>
              <a:buNone/>
              <a:defRPr sz="2400">
                <a:solidFill>
                  <a:schemeClr val="dk1"/>
                </a:solidFill>
              </a:defRPr>
            </a:lvl7pPr>
            <a:lvl8pPr lvl="7" algn="ctr" rtl="0">
              <a:spcBef>
                <a:spcPts val="0"/>
              </a:spcBef>
              <a:spcAft>
                <a:spcPts val="0"/>
              </a:spcAft>
              <a:buClr>
                <a:schemeClr val="dk1"/>
              </a:buClr>
              <a:buSzPts val="2400"/>
              <a:buNone/>
              <a:defRPr sz="2400">
                <a:solidFill>
                  <a:schemeClr val="dk1"/>
                </a:solidFill>
              </a:defRPr>
            </a:lvl8pPr>
            <a:lvl9pPr lvl="8" algn="ctr" rtl="0">
              <a:spcBef>
                <a:spcPts val="0"/>
              </a:spcBef>
              <a:spcAft>
                <a:spcPts val="0"/>
              </a:spcAft>
              <a:buClr>
                <a:schemeClr val="dk1"/>
              </a:buClr>
              <a:buSzPts val="2400"/>
              <a:buNone/>
              <a:defRPr sz="2400">
                <a:solidFill>
                  <a:schemeClr val="dk1"/>
                </a:solidFill>
              </a:defRPr>
            </a:lvl9pPr>
          </a:lstStyle>
          <a:p>
            <a:endParaRPr/>
          </a:p>
        </p:txBody>
      </p:sp>
      <p:sp>
        <p:nvSpPr>
          <p:cNvPr id="89" name="Google Shape;89;p17"/>
          <p:cNvSpPr txBox="1">
            <a:spLocks noGrp="1"/>
          </p:cNvSpPr>
          <p:nvPr>
            <p:ph type="subTitle" idx="14"/>
          </p:nvPr>
        </p:nvSpPr>
        <p:spPr>
          <a:xfrm>
            <a:off x="5779926" y="3631972"/>
            <a:ext cx="21558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atin typeface="Livvic"/>
                <a:ea typeface="Livvic"/>
                <a:cs typeface="Livvic"/>
                <a:sym typeface="Livvic"/>
              </a:defRPr>
            </a:lvl1pPr>
            <a:lvl2pPr lvl="1" algn="ctr" rtl="0">
              <a:lnSpc>
                <a:spcPct val="100000"/>
              </a:lnSpc>
              <a:spcBef>
                <a:spcPts val="1600"/>
              </a:spcBef>
              <a:spcAft>
                <a:spcPts val="0"/>
              </a:spcAft>
              <a:buNone/>
              <a:defRPr sz="1400">
                <a:latin typeface="Livvic"/>
                <a:ea typeface="Livvic"/>
                <a:cs typeface="Livvic"/>
                <a:sym typeface="Livvic"/>
              </a:defRPr>
            </a:lvl2pPr>
            <a:lvl3pPr lvl="2" algn="ctr" rtl="0">
              <a:lnSpc>
                <a:spcPct val="100000"/>
              </a:lnSpc>
              <a:spcBef>
                <a:spcPts val="1600"/>
              </a:spcBef>
              <a:spcAft>
                <a:spcPts val="0"/>
              </a:spcAft>
              <a:buNone/>
              <a:defRPr sz="1400">
                <a:latin typeface="Livvic"/>
                <a:ea typeface="Livvic"/>
                <a:cs typeface="Livvic"/>
                <a:sym typeface="Livvic"/>
              </a:defRPr>
            </a:lvl3pPr>
            <a:lvl4pPr lvl="3" algn="ctr" rtl="0">
              <a:lnSpc>
                <a:spcPct val="100000"/>
              </a:lnSpc>
              <a:spcBef>
                <a:spcPts val="1600"/>
              </a:spcBef>
              <a:spcAft>
                <a:spcPts val="0"/>
              </a:spcAft>
              <a:buNone/>
              <a:defRPr sz="1400">
                <a:latin typeface="Livvic"/>
                <a:ea typeface="Livvic"/>
                <a:cs typeface="Livvic"/>
                <a:sym typeface="Livvic"/>
              </a:defRPr>
            </a:lvl4pPr>
            <a:lvl5pPr lvl="4" algn="ctr" rtl="0">
              <a:lnSpc>
                <a:spcPct val="100000"/>
              </a:lnSpc>
              <a:spcBef>
                <a:spcPts val="1600"/>
              </a:spcBef>
              <a:spcAft>
                <a:spcPts val="0"/>
              </a:spcAft>
              <a:buNone/>
              <a:defRPr sz="1400">
                <a:latin typeface="Livvic"/>
                <a:ea typeface="Livvic"/>
                <a:cs typeface="Livvic"/>
                <a:sym typeface="Livvic"/>
              </a:defRPr>
            </a:lvl5pPr>
            <a:lvl6pPr lvl="5" algn="ctr" rtl="0">
              <a:lnSpc>
                <a:spcPct val="100000"/>
              </a:lnSpc>
              <a:spcBef>
                <a:spcPts val="1600"/>
              </a:spcBef>
              <a:spcAft>
                <a:spcPts val="0"/>
              </a:spcAft>
              <a:buNone/>
              <a:defRPr sz="1400">
                <a:latin typeface="Livvic"/>
                <a:ea typeface="Livvic"/>
                <a:cs typeface="Livvic"/>
                <a:sym typeface="Livvic"/>
              </a:defRPr>
            </a:lvl6pPr>
            <a:lvl7pPr lvl="6" algn="ctr" rtl="0">
              <a:lnSpc>
                <a:spcPct val="100000"/>
              </a:lnSpc>
              <a:spcBef>
                <a:spcPts val="1600"/>
              </a:spcBef>
              <a:spcAft>
                <a:spcPts val="0"/>
              </a:spcAft>
              <a:buNone/>
              <a:defRPr sz="1400">
                <a:latin typeface="Livvic"/>
                <a:ea typeface="Livvic"/>
                <a:cs typeface="Livvic"/>
                <a:sym typeface="Livvic"/>
              </a:defRPr>
            </a:lvl7pPr>
            <a:lvl8pPr lvl="7" algn="ctr" rtl="0">
              <a:lnSpc>
                <a:spcPct val="100000"/>
              </a:lnSpc>
              <a:spcBef>
                <a:spcPts val="1600"/>
              </a:spcBef>
              <a:spcAft>
                <a:spcPts val="0"/>
              </a:spcAft>
              <a:buNone/>
              <a:defRPr sz="1400">
                <a:latin typeface="Livvic"/>
                <a:ea typeface="Livvic"/>
                <a:cs typeface="Livvic"/>
                <a:sym typeface="Livvic"/>
              </a:defRPr>
            </a:lvl8pPr>
            <a:lvl9pPr lvl="8" algn="ctr" rtl="0">
              <a:lnSpc>
                <a:spcPct val="100000"/>
              </a:lnSpc>
              <a:spcBef>
                <a:spcPts val="1600"/>
              </a:spcBef>
              <a:spcAft>
                <a:spcPts val="1600"/>
              </a:spcAft>
              <a:buNone/>
              <a:defRPr sz="1400">
                <a:latin typeface="Livvic"/>
                <a:ea typeface="Livvic"/>
                <a:cs typeface="Livvic"/>
                <a:sym typeface="Livvic"/>
              </a:defRPr>
            </a:lvl9pPr>
          </a:lstStyle>
          <a:p>
            <a:endParaRPr/>
          </a:p>
        </p:txBody>
      </p:sp>
      <p:sp>
        <p:nvSpPr>
          <p:cNvPr id="90" name="Google Shape;90;p17"/>
          <p:cNvSpPr txBox="1">
            <a:spLocks noGrp="1"/>
          </p:cNvSpPr>
          <p:nvPr>
            <p:ph type="ctrTitle" idx="15"/>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8585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1pPr>
            <a:lvl2pPr lvl="1">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2pPr>
            <a:lvl3pPr lvl="2">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3pPr>
            <a:lvl4pPr lvl="3">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4pPr>
            <a:lvl5pPr lvl="4">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5pPr>
            <a:lvl6pPr lvl="5">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6pPr>
            <a:lvl7pPr lvl="6">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7pPr>
            <a:lvl8pPr lvl="7">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8pPr>
            <a:lvl9pPr lvl="8">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9pPr>
          </a:lstStyle>
          <a:p>
            <a:endParaRPr/>
          </a:p>
        </p:txBody>
      </p:sp>
      <p:sp>
        <p:nvSpPr>
          <p:cNvPr id="7" name="Google Shape;7;p1"/>
          <p:cNvSpPr txBox="1">
            <a:spLocks noGrp="1"/>
          </p:cNvSpPr>
          <p:nvPr>
            <p:ph type="body" idx="1"/>
          </p:nvPr>
        </p:nvSpPr>
        <p:spPr>
          <a:xfrm>
            <a:off x="28585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Livvic Light"/>
              <a:buChar char="●"/>
              <a:defRPr sz="1800">
                <a:solidFill>
                  <a:schemeClr val="dk1"/>
                </a:solidFill>
                <a:latin typeface="Livvic Light"/>
                <a:ea typeface="Livvic Light"/>
                <a:cs typeface="Livvic Light"/>
                <a:sym typeface="Livvic Light"/>
              </a:defRPr>
            </a:lvl1pPr>
            <a:lvl2pPr marL="914400" lvl="1"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2pPr>
            <a:lvl3pPr marL="1371600" lvl="2"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3pPr>
            <a:lvl4pPr marL="1828800" lvl="3"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4pPr>
            <a:lvl5pPr marL="2286000" lvl="4"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5pPr>
            <a:lvl6pPr marL="2743200" lvl="5"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6pPr>
            <a:lvl7pPr marL="3200400" lvl="6"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7pPr>
            <a:lvl8pPr marL="3657600" lvl="7"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8pPr>
            <a:lvl9pPr marL="4114800" lvl="8" indent="-317500">
              <a:lnSpc>
                <a:spcPct val="115000"/>
              </a:lnSpc>
              <a:spcBef>
                <a:spcPts val="1600"/>
              </a:spcBef>
              <a:spcAft>
                <a:spcPts val="1600"/>
              </a:spcAft>
              <a:buClr>
                <a:schemeClr val="dk1"/>
              </a:buClr>
              <a:buSzPts val="1400"/>
              <a:buFont typeface="Livvic Light"/>
              <a:buChar char="■"/>
              <a:defRPr>
                <a:solidFill>
                  <a:schemeClr val="dk1"/>
                </a:solidFill>
                <a:latin typeface="Livvic Light"/>
                <a:ea typeface="Livvic Light"/>
                <a:cs typeface="Livvic Light"/>
                <a:sym typeface="Livvic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6" r:id="rId7"/>
    <p:sldLayoutId id="2147483658" r:id="rId8"/>
    <p:sldLayoutId id="2147483663" r:id="rId9"/>
    <p:sldLayoutId id="2147483665" r:id="rId10"/>
    <p:sldLayoutId id="2147483666" r:id="rId11"/>
    <p:sldLayoutId id="2147483668"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8" Type="http://schemas.openxmlformats.org/officeDocument/2006/relationships/image" Target="../media/image150.png"/><Relationship Id="rId3" Type="http://schemas.openxmlformats.org/officeDocument/2006/relationships/image" Target="../media/image16.png"/><Relationship Id="rId7" Type="http://schemas.openxmlformats.org/officeDocument/2006/relationships/customXml" Target="../ink/ink1.xml"/><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19.png"/><Relationship Id="rId5" Type="http://schemas.openxmlformats.org/officeDocument/2006/relationships/image" Target="../media/image18.png"/><Relationship Id="rId10" Type="http://schemas.openxmlformats.org/officeDocument/2006/relationships/image" Target="../media/image160.png"/><Relationship Id="rId4" Type="http://schemas.openxmlformats.org/officeDocument/2006/relationships/image" Target="../media/image17.png"/><Relationship Id="rId9" Type="http://schemas.openxmlformats.org/officeDocument/2006/relationships/customXml" Target="../ink/ink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23.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subTitle" idx="1"/>
          </p:nvPr>
        </p:nvSpPr>
        <p:spPr>
          <a:xfrm>
            <a:off x="5890951" y="3717388"/>
            <a:ext cx="3494035" cy="816099"/>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sz="1800" b="1" dirty="0">
                <a:latin typeface="Redressed" panose="020B0604020202020204" charset="0"/>
              </a:rPr>
              <a:t>By:</a:t>
            </a:r>
          </a:p>
          <a:p>
            <a:pPr marL="0" lvl="0" indent="0" rtl="0">
              <a:spcBef>
                <a:spcPts val="0"/>
              </a:spcBef>
              <a:spcAft>
                <a:spcPts val="1600"/>
              </a:spcAft>
              <a:buNone/>
            </a:pPr>
            <a:r>
              <a:rPr lang="en-US" sz="1800" b="1" dirty="0">
                <a:latin typeface="Redressed" panose="020B0604020202020204" charset="0"/>
              </a:rPr>
              <a:t>Sai Vivek Potlapally</a:t>
            </a:r>
          </a:p>
          <a:p>
            <a:pPr marL="0" lvl="0" indent="0" rtl="0">
              <a:spcBef>
                <a:spcPts val="0"/>
              </a:spcBef>
              <a:spcAft>
                <a:spcPts val="1600"/>
              </a:spcAft>
              <a:buNone/>
            </a:pPr>
            <a:r>
              <a:rPr lang="en-US" sz="1800" b="1" dirty="0">
                <a:latin typeface="Redressed" panose="020B0604020202020204" charset="0"/>
              </a:rPr>
              <a:t>Bala Subramanyam Duggirala</a:t>
            </a:r>
          </a:p>
        </p:txBody>
      </p:sp>
      <p:sp>
        <p:nvSpPr>
          <p:cNvPr id="116" name="Google Shape;116;p26"/>
          <p:cNvSpPr txBox="1">
            <a:spLocks noGrp="1"/>
          </p:cNvSpPr>
          <p:nvPr>
            <p:ph type="ctrTitle"/>
          </p:nvPr>
        </p:nvSpPr>
        <p:spPr>
          <a:xfrm>
            <a:off x="1232549" y="1230923"/>
            <a:ext cx="5635712" cy="168404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200" dirty="0"/>
              <a:t> Dynamic Dynasties Map of Indian History</a:t>
            </a:r>
            <a:endParaRPr sz="5200" dirty="0"/>
          </a:p>
        </p:txBody>
      </p:sp>
      <p:pic>
        <p:nvPicPr>
          <p:cNvPr id="117" name="Google Shape;117;p26"/>
          <p:cNvPicPr preferRelativeResize="0"/>
          <p:nvPr/>
        </p:nvPicPr>
        <p:blipFill>
          <a:blip r:embed="rId3">
            <a:alphaModFix/>
          </a:blip>
          <a:stretch>
            <a:fillRect/>
          </a:stretch>
        </p:blipFill>
        <p:spPr>
          <a:xfrm>
            <a:off x="-375613" y="3249654"/>
            <a:ext cx="3216325" cy="2149201"/>
          </a:xfrm>
          <a:prstGeom prst="rect">
            <a:avLst/>
          </a:prstGeom>
          <a:noFill/>
          <a:ln>
            <a:noFill/>
          </a:ln>
        </p:spPr>
      </p:pic>
      <p:pic>
        <p:nvPicPr>
          <p:cNvPr id="118" name="Google Shape;118;p26"/>
          <p:cNvPicPr preferRelativeResize="0"/>
          <p:nvPr/>
        </p:nvPicPr>
        <p:blipFill>
          <a:blip r:embed="rId4">
            <a:alphaModFix/>
          </a:blip>
          <a:stretch>
            <a:fillRect/>
          </a:stretch>
        </p:blipFill>
        <p:spPr>
          <a:xfrm flipH="1">
            <a:off x="6260844" y="-651362"/>
            <a:ext cx="3633526" cy="3183950"/>
          </a:xfrm>
          <a:prstGeom prst="rect">
            <a:avLst/>
          </a:prstGeom>
          <a:noFill/>
          <a:ln>
            <a:noFill/>
          </a:ln>
        </p:spPr>
      </p:pic>
      <p:grpSp>
        <p:nvGrpSpPr>
          <p:cNvPr id="119" name="Google Shape;119;p26"/>
          <p:cNvGrpSpPr/>
          <p:nvPr/>
        </p:nvGrpSpPr>
        <p:grpSpPr>
          <a:xfrm>
            <a:off x="3198107" y="2977950"/>
            <a:ext cx="2255901" cy="69575"/>
            <a:chOff x="446800" y="1721825"/>
            <a:chExt cx="259025" cy="18325"/>
          </a:xfrm>
        </p:grpSpPr>
        <p:sp>
          <p:nvSpPr>
            <p:cNvPr id="120" name="Google Shape;120;p26"/>
            <p:cNvSpPr/>
            <p:nvPr/>
          </p:nvSpPr>
          <p:spPr>
            <a:xfrm>
              <a:off x="447225" y="1724725"/>
              <a:ext cx="258600" cy="15425"/>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6"/>
            <p:cNvSpPr/>
            <p:nvPr/>
          </p:nvSpPr>
          <p:spPr>
            <a:xfrm>
              <a:off x="446800" y="1721825"/>
              <a:ext cx="258725" cy="10325"/>
            </a:xfrm>
            <a:custGeom>
              <a:avLst/>
              <a:gdLst/>
              <a:ahLst/>
              <a:cxnLst/>
              <a:rect l="l" t="t" r="r" b="b"/>
              <a:pathLst>
                <a:path w="10349" h="413" extrusionOk="0">
                  <a:moveTo>
                    <a:pt x="825" y="1"/>
                  </a:moveTo>
                  <a:cubicBezTo>
                    <a:pt x="792" y="1"/>
                    <a:pt x="759" y="1"/>
                    <a:pt x="726" y="2"/>
                  </a:cubicBezTo>
                  <a:cubicBezTo>
                    <a:pt x="558" y="2"/>
                    <a:pt x="390" y="14"/>
                    <a:pt x="222" y="26"/>
                  </a:cubicBezTo>
                  <a:cubicBezTo>
                    <a:pt x="0" y="43"/>
                    <a:pt x="4" y="232"/>
                    <a:pt x="222" y="252"/>
                  </a:cubicBezTo>
                  <a:cubicBezTo>
                    <a:pt x="390" y="268"/>
                    <a:pt x="550" y="318"/>
                    <a:pt x="718" y="330"/>
                  </a:cubicBezTo>
                  <a:cubicBezTo>
                    <a:pt x="882" y="346"/>
                    <a:pt x="1046" y="355"/>
                    <a:pt x="1215" y="367"/>
                  </a:cubicBezTo>
                  <a:cubicBezTo>
                    <a:pt x="1263" y="371"/>
                    <a:pt x="1312" y="372"/>
                    <a:pt x="1361" y="372"/>
                  </a:cubicBezTo>
                  <a:cubicBezTo>
                    <a:pt x="1442" y="372"/>
                    <a:pt x="1523" y="369"/>
                    <a:pt x="1605" y="369"/>
                  </a:cubicBezTo>
                  <a:cubicBezTo>
                    <a:pt x="1642" y="369"/>
                    <a:pt x="1678" y="369"/>
                    <a:pt x="1715" y="371"/>
                  </a:cubicBezTo>
                  <a:cubicBezTo>
                    <a:pt x="1879" y="379"/>
                    <a:pt x="2043" y="387"/>
                    <a:pt x="2212" y="392"/>
                  </a:cubicBezTo>
                  <a:cubicBezTo>
                    <a:pt x="2380" y="396"/>
                    <a:pt x="2544" y="412"/>
                    <a:pt x="2708" y="412"/>
                  </a:cubicBezTo>
                  <a:cubicBezTo>
                    <a:pt x="2876" y="408"/>
                    <a:pt x="3045" y="387"/>
                    <a:pt x="3209" y="383"/>
                  </a:cubicBezTo>
                  <a:cubicBezTo>
                    <a:pt x="3377" y="383"/>
                    <a:pt x="3545" y="412"/>
                    <a:pt x="3709" y="412"/>
                  </a:cubicBezTo>
                  <a:cubicBezTo>
                    <a:pt x="3878" y="412"/>
                    <a:pt x="4046" y="371"/>
                    <a:pt x="4210" y="371"/>
                  </a:cubicBezTo>
                  <a:cubicBezTo>
                    <a:pt x="4368" y="371"/>
                    <a:pt x="4527" y="400"/>
                    <a:pt x="4682" y="400"/>
                  </a:cubicBezTo>
                  <a:cubicBezTo>
                    <a:pt x="4691" y="400"/>
                    <a:pt x="4701" y="400"/>
                    <a:pt x="4711" y="400"/>
                  </a:cubicBezTo>
                  <a:cubicBezTo>
                    <a:pt x="4879" y="400"/>
                    <a:pt x="5047" y="371"/>
                    <a:pt x="5211" y="371"/>
                  </a:cubicBezTo>
                  <a:cubicBezTo>
                    <a:pt x="5361" y="371"/>
                    <a:pt x="5510" y="384"/>
                    <a:pt x="5660" y="384"/>
                  </a:cubicBezTo>
                  <a:cubicBezTo>
                    <a:pt x="5678" y="384"/>
                    <a:pt x="5697" y="384"/>
                    <a:pt x="5716" y="383"/>
                  </a:cubicBezTo>
                  <a:cubicBezTo>
                    <a:pt x="5884" y="383"/>
                    <a:pt x="6052" y="367"/>
                    <a:pt x="6221" y="363"/>
                  </a:cubicBezTo>
                  <a:cubicBezTo>
                    <a:pt x="6389" y="363"/>
                    <a:pt x="6557" y="387"/>
                    <a:pt x="6725" y="387"/>
                  </a:cubicBezTo>
                  <a:cubicBezTo>
                    <a:pt x="6893" y="383"/>
                    <a:pt x="7062" y="375"/>
                    <a:pt x="7230" y="371"/>
                  </a:cubicBezTo>
                  <a:cubicBezTo>
                    <a:pt x="7398" y="367"/>
                    <a:pt x="7566" y="346"/>
                    <a:pt x="7735" y="342"/>
                  </a:cubicBezTo>
                  <a:cubicBezTo>
                    <a:pt x="7903" y="334"/>
                    <a:pt x="8067" y="342"/>
                    <a:pt x="8231" y="330"/>
                  </a:cubicBezTo>
                  <a:cubicBezTo>
                    <a:pt x="8399" y="322"/>
                    <a:pt x="8564" y="305"/>
                    <a:pt x="8732" y="293"/>
                  </a:cubicBezTo>
                  <a:cubicBezTo>
                    <a:pt x="8896" y="285"/>
                    <a:pt x="9064" y="285"/>
                    <a:pt x="9228" y="273"/>
                  </a:cubicBezTo>
                  <a:cubicBezTo>
                    <a:pt x="9392" y="260"/>
                    <a:pt x="9557" y="207"/>
                    <a:pt x="9721" y="190"/>
                  </a:cubicBezTo>
                  <a:cubicBezTo>
                    <a:pt x="9747" y="188"/>
                    <a:pt x="9774" y="188"/>
                    <a:pt x="9801" y="188"/>
                  </a:cubicBezTo>
                  <a:cubicBezTo>
                    <a:pt x="9914" y="188"/>
                    <a:pt x="10028" y="202"/>
                    <a:pt x="10140" y="202"/>
                  </a:cubicBezTo>
                  <a:cubicBezTo>
                    <a:pt x="10168" y="202"/>
                    <a:pt x="10195" y="201"/>
                    <a:pt x="10221" y="199"/>
                  </a:cubicBezTo>
                  <a:cubicBezTo>
                    <a:pt x="10312" y="190"/>
                    <a:pt x="10348" y="84"/>
                    <a:pt x="10242" y="71"/>
                  </a:cubicBezTo>
                  <a:cubicBezTo>
                    <a:pt x="10057" y="53"/>
                    <a:pt x="9878" y="21"/>
                    <a:pt x="9694" y="21"/>
                  </a:cubicBezTo>
                  <a:cubicBezTo>
                    <a:pt x="9674" y="21"/>
                    <a:pt x="9654" y="21"/>
                    <a:pt x="9634" y="22"/>
                  </a:cubicBezTo>
                  <a:cubicBezTo>
                    <a:pt x="9433" y="30"/>
                    <a:pt x="9232" y="35"/>
                    <a:pt x="9027" y="47"/>
                  </a:cubicBezTo>
                  <a:cubicBezTo>
                    <a:pt x="8826" y="55"/>
                    <a:pt x="8625" y="71"/>
                    <a:pt x="8424" y="71"/>
                  </a:cubicBezTo>
                  <a:cubicBezTo>
                    <a:pt x="8223" y="76"/>
                    <a:pt x="8022" y="113"/>
                    <a:pt x="7821" y="113"/>
                  </a:cubicBezTo>
                  <a:cubicBezTo>
                    <a:pt x="7648" y="113"/>
                    <a:pt x="7480" y="67"/>
                    <a:pt x="7308" y="67"/>
                  </a:cubicBezTo>
                  <a:cubicBezTo>
                    <a:pt x="7136" y="67"/>
                    <a:pt x="6967" y="80"/>
                    <a:pt x="6795" y="80"/>
                  </a:cubicBezTo>
                  <a:cubicBezTo>
                    <a:pt x="6776" y="79"/>
                    <a:pt x="6757" y="79"/>
                    <a:pt x="6738" y="79"/>
                  </a:cubicBezTo>
                  <a:cubicBezTo>
                    <a:pt x="6585" y="79"/>
                    <a:pt x="6435" y="92"/>
                    <a:pt x="6282" y="92"/>
                  </a:cubicBezTo>
                  <a:lnTo>
                    <a:pt x="5769" y="88"/>
                  </a:lnTo>
                  <a:cubicBezTo>
                    <a:pt x="5597" y="88"/>
                    <a:pt x="5429" y="59"/>
                    <a:pt x="5256" y="59"/>
                  </a:cubicBezTo>
                  <a:cubicBezTo>
                    <a:pt x="5084" y="55"/>
                    <a:pt x="4924" y="51"/>
                    <a:pt x="4756" y="51"/>
                  </a:cubicBezTo>
                  <a:cubicBezTo>
                    <a:pt x="4732" y="50"/>
                    <a:pt x="4708" y="50"/>
                    <a:pt x="4684" y="50"/>
                  </a:cubicBezTo>
                  <a:cubicBezTo>
                    <a:pt x="4540" y="50"/>
                    <a:pt x="4399" y="59"/>
                    <a:pt x="4255" y="59"/>
                  </a:cubicBezTo>
                  <a:cubicBezTo>
                    <a:pt x="4240" y="59"/>
                    <a:pt x="4225" y="59"/>
                    <a:pt x="4209" y="59"/>
                  </a:cubicBezTo>
                  <a:cubicBezTo>
                    <a:pt x="4057" y="59"/>
                    <a:pt x="3907" y="76"/>
                    <a:pt x="3755" y="76"/>
                  </a:cubicBezTo>
                  <a:cubicBezTo>
                    <a:pt x="3586" y="76"/>
                    <a:pt x="3422" y="55"/>
                    <a:pt x="3254" y="51"/>
                  </a:cubicBezTo>
                  <a:cubicBezTo>
                    <a:pt x="3086" y="51"/>
                    <a:pt x="2922" y="59"/>
                    <a:pt x="2753" y="59"/>
                  </a:cubicBezTo>
                  <a:cubicBezTo>
                    <a:pt x="2585" y="55"/>
                    <a:pt x="2417" y="22"/>
                    <a:pt x="2249" y="14"/>
                  </a:cubicBezTo>
                  <a:cubicBezTo>
                    <a:pt x="2164" y="12"/>
                    <a:pt x="2080" y="12"/>
                    <a:pt x="1996" y="12"/>
                  </a:cubicBezTo>
                  <a:cubicBezTo>
                    <a:pt x="1911" y="12"/>
                    <a:pt x="1826" y="12"/>
                    <a:pt x="1740" y="10"/>
                  </a:cubicBezTo>
                  <a:cubicBezTo>
                    <a:pt x="1696" y="8"/>
                    <a:pt x="1652" y="7"/>
                    <a:pt x="1608" y="7"/>
                  </a:cubicBezTo>
                  <a:cubicBezTo>
                    <a:pt x="1509" y="7"/>
                    <a:pt x="1410" y="11"/>
                    <a:pt x="1311" y="11"/>
                  </a:cubicBezTo>
                  <a:cubicBezTo>
                    <a:pt x="1286" y="11"/>
                    <a:pt x="1260" y="11"/>
                    <a:pt x="1235" y="10"/>
                  </a:cubicBezTo>
                  <a:cubicBezTo>
                    <a:pt x="1099" y="7"/>
                    <a:pt x="963" y="1"/>
                    <a:pt x="825" y="1"/>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3" name="Google Shape;123;p26"/>
          <p:cNvPicPr preferRelativeResize="0"/>
          <p:nvPr/>
        </p:nvPicPr>
        <p:blipFill>
          <a:blip r:embed="rId5">
            <a:alphaModFix/>
          </a:blip>
          <a:stretch>
            <a:fillRect/>
          </a:stretch>
        </p:blipFill>
        <p:spPr>
          <a:xfrm rot="723688">
            <a:off x="104599" y="-319884"/>
            <a:ext cx="2255899" cy="2953635"/>
          </a:xfrm>
          <a:prstGeom prst="rect">
            <a:avLst/>
          </a:prstGeom>
          <a:noFill/>
          <a:ln>
            <a:noFill/>
          </a:ln>
        </p:spPr>
      </p:pic>
      <p:sp>
        <p:nvSpPr>
          <p:cNvPr id="3" name="TextBox 2">
            <a:extLst>
              <a:ext uri="{FF2B5EF4-FFF2-40B4-BE49-F238E27FC236}">
                <a16:creationId xmlns:a16="http://schemas.microsoft.com/office/drawing/2014/main" id="{FAD85D6F-720F-4FC1-B634-5EFB9B83E289}"/>
              </a:ext>
            </a:extLst>
          </p:cNvPr>
          <p:cNvSpPr txBox="1"/>
          <p:nvPr/>
        </p:nvSpPr>
        <p:spPr>
          <a:xfrm>
            <a:off x="2995354" y="3087180"/>
            <a:ext cx="2658794" cy="1692771"/>
          </a:xfrm>
          <a:prstGeom prst="rect">
            <a:avLst/>
          </a:prstGeom>
          <a:noFill/>
        </p:spPr>
        <p:txBody>
          <a:bodyPr wrap="square" rtlCol="0">
            <a:spAutoFit/>
          </a:bodyPr>
          <a:lstStyle/>
          <a:p>
            <a:pPr algn="ctr">
              <a:spcAft>
                <a:spcPts val="1600"/>
              </a:spcAft>
              <a:buClr>
                <a:schemeClr val="dk1"/>
              </a:buClr>
              <a:buSzPts val="1800"/>
            </a:pPr>
            <a:r>
              <a:rPr lang="en-US" sz="1600" dirty="0">
                <a:solidFill>
                  <a:srgbClr val="482400"/>
                </a:solidFill>
                <a:latin typeface="Redressed"/>
                <a:sym typeface="Livvic"/>
              </a:rPr>
              <a:t>Database Systems </a:t>
            </a:r>
          </a:p>
          <a:p>
            <a:pPr algn="ctr">
              <a:spcAft>
                <a:spcPts val="1600"/>
              </a:spcAft>
              <a:buClr>
                <a:schemeClr val="dk1"/>
              </a:buClr>
              <a:buSzPts val="1800"/>
            </a:pPr>
            <a:r>
              <a:rPr lang="en-US" sz="1600" dirty="0">
                <a:solidFill>
                  <a:srgbClr val="482400"/>
                </a:solidFill>
                <a:latin typeface="Redressed"/>
                <a:sym typeface="Livvic"/>
              </a:rPr>
              <a:t>Class CSCE 413/813</a:t>
            </a:r>
          </a:p>
          <a:p>
            <a:pPr algn="ctr">
              <a:spcAft>
                <a:spcPts val="1600"/>
              </a:spcAft>
              <a:buClr>
                <a:schemeClr val="dk1"/>
              </a:buClr>
              <a:buSzPts val="1800"/>
            </a:pPr>
            <a:r>
              <a:rPr lang="en-US" sz="1600" dirty="0">
                <a:solidFill>
                  <a:srgbClr val="482400"/>
                </a:solidFill>
                <a:latin typeface="Redressed"/>
                <a:sym typeface="Livvic"/>
              </a:rPr>
              <a:t>School of Computing</a:t>
            </a:r>
          </a:p>
          <a:p>
            <a:pPr algn="ctr">
              <a:spcAft>
                <a:spcPts val="1600"/>
              </a:spcAft>
              <a:buClr>
                <a:schemeClr val="dk1"/>
              </a:buClr>
              <a:buSzPts val="1800"/>
            </a:pPr>
            <a:r>
              <a:rPr lang="en-US" sz="1600" dirty="0">
                <a:solidFill>
                  <a:srgbClr val="482400"/>
                </a:solidFill>
                <a:latin typeface="Redressed"/>
                <a:sym typeface="Livvic"/>
              </a:rPr>
              <a:t>University of Nebraska-Lincoln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35"/>
          <p:cNvSpPr txBox="1">
            <a:spLocks noGrp="1"/>
          </p:cNvSpPr>
          <p:nvPr>
            <p:ph type="ctrTitle" idx="15"/>
          </p:nvPr>
        </p:nvSpPr>
        <p:spPr>
          <a:xfrm>
            <a:off x="1935550" y="359450"/>
            <a:ext cx="5273100" cy="9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Dynasties and active Centuries:</a:t>
            </a:r>
            <a:endParaRPr dirty="0"/>
          </a:p>
        </p:txBody>
      </p:sp>
      <p:sp>
        <p:nvSpPr>
          <p:cNvPr id="437" name="Google Shape;437;p35"/>
          <p:cNvSpPr txBox="1">
            <a:spLocks noGrp="1"/>
          </p:cNvSpPr>
          <p:nvPr>
            <p:ph type="ctrTitle"/>
          </p:nvPr>
        </p:nvSpPr>
        <p:spPr>
          <a:xfrm>
            <a:off x="992232" y="1827113"/>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Chalukya</a:t>
            </a:r>
            <a:endParaRPr dirty="0"/>
          </a:p>
        </p:txBody>
      </p:sp>
      <p:sp>
        <p:nvSpPr>
          <p:cNvPr id="438" name="Google Shape;438;p35"/>
          <p:cNvSpPr txBox="1">
            <a:spLocks noGrp="1"/>
          </p:cNvSpPr>
          <p:nvPr>
            <p:ph type="subTitle" idx="1"/>
          </p:nvPr>
        </p:nvSpPr>
        <p:spPr>
          <a:xfrm>
            <a:off x="982427" y="2239666"/>
            <a:ext cx="2061252" cy="577801"/>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6</a:t>
            </a:r>
            <a:r>
              <a:rPr lang="en" baseline="30000" dirty="0"/>
              <a:t>th</a:t>
            </a:r>
            <a:r>
              <a:rPr lang="en" dirty="0"/>
              <a:t>-11</a:t>
            </a:r>
            <a:r>
              <a:rPr lang="en" baseline="30000" dirty="0"/>
              <a:t>th</a:t>
            </a:r>
            <a:r>
              <a:rPr lang="en" dirty="0"/>
              <a:t> </a:t>
            </a:r>
          </a:p>
          <a:p>
            <a:pPr marL="0" lvl="0" indent="0" algn="ctr" rtl="0">
              <a:spcBef>
                <a:spcPts val="0"/>
              </a:spcBef>
              <a:spcAft>
                <a:spcPts val="1600"/>
              </a:spcAft>
              <a:buNone/>
            </a:pPr>
            <a:endParaRPr dirty="0"/>
          </a:p>
        </p:txBody>
      </p:sp>
      <p:sp>
        <p:nvSpPr>
          <p:cNvPr id="439" name="Google Shape;439;p35"/>
          <p:cNvSpPr txBox="1">
            <a:spLocks noGrp="1"/>
          </p:cNvSpPr>
          <p:nvPr>
            <p:ph type="subTitle" idx="7"/>
          </p:nvPr>
        </p:nvSpPr>
        <p:spPr>
          <a:xfrm>
            <a:off x="1163529" y="3631972"/>
            <a:ext cx="2155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solidFill>
                  <a:schemeClr val="dk1"/>
                </a:solidFill>
              </a:rPr>
              <a:t>16</a:t>
            </a:r>
            <a:r>
              <a:rPr lang="en" sz="1400" baseline="30000" dirty="0">
                <a:solidFill>
                  <a:schemeClr val="dk1"/>
                </a:solidFill>
              </a:rPr>
              <a:t>th</a:t>
            </a:r>
            <a:r>
              <a:rPr lang="en" sz="1400" dirty="0">
                <a:solidFill>
                  <a:schemeClr val="dk1"/>
                </a:solidFill>
              </a:rPr>
              <a:t>-17th</a:t>
            </a:r>
            <a:endParaRPr sz="1400" dirty="0">
              <a:solidFill>
                <a:schemeClr val="dk1"/>
              </a:solidFill>
            </a:endParaRPr>
          </a:p>
        </p:txBody>
      </p:sp>
      <p:sp>
        <p:nvSpPr>
          <p:cNvPr id="440" name="Google Shape;440;p35"/>
          <p:cNvSpPr txBox="1">
            <a:spLocks noGrp="1"/>
          </p:cNvSpPr>
          <p:nvPr>
            <p:ph type="ctrTitle" idx="2"/>
          </p:nvPr>
        </p:nvSpPr>
        <p:spPr>
          <a:xfrm>
            <a:off x="2584168" y="1850937"/>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Pallava </a:t>
            </a:r>
            <a:endParaRPr dirty="0"/>
          </a:p>
        </p:txBody>
      </p:sp>
      <p:sp>
        <p:nvSpPr>
          <p:cNvPr id="441" name="Google Shape;441;p35"/>
          <p:cNvSpPr txBox="1">
            <a:spLocks noGrp="1"/>
          </p:cNvSpPr>
          <p:nvPr>
            <p:ph type="subTitle" idx="3"/>
          </p:nvPr>
        </p:nvSpPr>
        <p:spPr>
          <a:xfrm>
            <a:off x="2503114" y="2235621"/>
            <a:ext cx="2155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5</a:t>
            </a:r>
            <a:r>
              <a:rPr lang="en" baseline="30000" dirty="0"/>
              <a:t>th</a:t>
            </a:r>
            <a:r>
              <a:rPr lang="en" dirty="0"/>
              <a:t>-8</a:t>
            </a:r>
            <a:r>
              <a:rPr lang="en" baseline="30000" dirty="0"/>
              <a:t>th</a:t>
            </a:r>
            <a:r>
              <a:rPr lang="en" dirty="0"/>
              <a:t> </a:t>
            </a:r>
            <a:endParaRPr dirty="0"/>
          </a:p>
        </p:txBody>
      </p:sp>
      <p:sp>
        <p:nvSpPr>
          <p:cNvPr id="442" name="Google Shape;442;p35"/>
          <p:cNvSpPr txBox="1">
            <a:spLocks noGrp="1"/>
          </p:cNvSpPr>
          <p:nvPr>
            <p:ph type="ctrTitle" idx="4"/>
          </p:nvPr>
        </p:nvSpPr>
        <p:spPr>
          <a:xfrm>
            <a:off x="4194650" y="1846292"/>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VijayaNagara</a:t>
            </a:r>
            <a:endParaRPr dirty="0"/>
          </a:p>
        </p:txBody>
      </p:sp>
      <p:sp>
        <p:nvSpPr>
          <p:cNvPr id="443" name="Google Shape;443;p35"/>
          <p:cNvSpPr txBox="1">
            <a:spLocks noGrp="1"/>
          </p:cNvSpPr>
          <p:nvPr>
            <p:ph type="subTitle" idx="5"/>
          </p:nvPr>
        </p:nvSpPr>
        <p:spPr>
          <a:xfrm>
            <a:off x="4542615" y="2235654"/>
            <a:ext cx="1341689"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14</a:t>
            </a:r>
            <a:r>
              <a:rPr lang="en" baseline="30000" dirty="0"/>
              <a:t>th</a:t>
            </a:r>
            <a:r>
              <a:rPr lang="en" dirty="0"/>
              <a:t>-16</a:t>
            </a:r>
            <a:r>
              <a:rPr lang="en" baseline="30000" dirty="0"/>
              <a:t>th</a:t>
            </a:r>
            <a:r>
              <a:rPr lang="en" dirty="0"/>
              <a:t> </a:t>
            </a:r>
            <a:endParaRPr dirty="0"/>
          </a:p>
        </p:txBody>
      </p:sp>
      <p:sp>
        <p:nvSpPr>
          <p:cNvPr id="444" name="Google Shape;444;p35"/>
          <p:cNvSpPr txBox="1">
            <a:spLocks noGrp="1"/>
          </p:cNvSpPr>
          <p:nvPr>
            <p:ph type="ctrTitle" idx="6"/>
          </p:nvPr>
        </p:nvSpPr>
        <p:spPr>
          <a:xfrm>
            <a:off x="1213329" y="3246800"/>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Mughal Empire</a:t>
            </a:r>
            <a:endParaRPr dirty="0"/>
          </a:p>
        </p:txBody>
      </p:sp>
      <p:sp>
        <p:nvSpPr>
          <p:cNvPr id="445" name="Google Shape;445;p35"/>
          <p:cNvSpPr txBox="1">
            <a:spLocks noGrp="1"/>
          </p:cNvSpPr>
          <p:nvPr>
            <p:ph type="ctrTitle" idx="8"/>
          </p:nvPr>
        </p:nvSpPr>
        <p:spPr>
          <a:xfrm>
            <a:off x="3609703" y="3236183"/>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Kakatiya</a:t>
            </a:r>
            <a:endParaRPr dirty="0"/>
          </a:p>
        </p:txBody>
      </p:sp>
      <p:sp>
        <p:nvSpPr>
          <p:cNvPr id="446" name="Google Shape;446;p35"/>
          <p:cNvSpPr txBox="1">
            <a:spLocks noGrp="1"/>
          </p:cNvSpPr>
          <p:nvPr>
            <p:ph type="subTitle" idx="9"/>
          </p:nvPr>
        </p:nvSpPr>
        <p:spPr>
          <a:xfrm>
            <a:off x="3550077" y="3612842"/>
            <a:ext cx="2155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12</a:t>
            </a:r>
            <a:r>
              <a:rPr lang="en" baseline="30000" dirty="0"/>
              <a:t>th</a:t>
            </a:r>
            <a:r>
              <a:rPr lang="en" dirty="0"/>
              <a:t>-13th</a:t>
            </a:r>
            <a:endParaRPr dirty="0"/>
          </a:p>
        </p:txBody>
      </p:sp>
      <p:sp>
        <p:nvSpPr>
          <p:cNvPr id="447" name="Google Shape;447;p35"/>
          <p:cNvSpPr txBox="1">
            <a:spLocks noGrp="1"/>
          </p:cNvSpPr>
          <p:nvPr>
            <p:ph type="ctrTitle" idx="13"/>
          </p:nvPr>
        </p:nvSpPr>
        <p:spPr>
          <a:xfrm>
            <a:off x="5927786" y="3236183"/>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Yadava</a:t>
            </a:r>
            <a:endParaRPr dirty="0"/>
          </a:p>
        </p:txBody>
      </p:sp>
      <p:sp>
        <p:nvSpPr>
          <p:cNvPr id="448" name="Google Shape;448;p35"/>
          <p:cNvSpPr txBox="1">
            <a:spLocks noGrp="1"/>
          </p:cNvSpPr>
          <p:nvPr>
            <p:ph type="subTitle" idx="14"/>
          </p:nvPr>
        </p:nvSpPr>
        <p:spPr>
          <a:xfrm>
            <a:off x="5877986" y="3612689"/>
            <a:ext cx="2155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12</a:t>
            </a:r>
            <a:r>
              <a:rPr lang="en-US" baseline="30000" dirty="0"/>
              <a:t>th</a:t>
            </a:r>
            <a:r>
              <a:rPr lang="en-US" dirty="0"/>
              <a:t>-13</a:t>
            </a:r>
            <a:r>
              <a:rPr lang="en-US" baseline="30000" dirty="0"/>
              <a:t>th</a:t>
            </a:r>
          </a:p>
          <a:p>
            <a:pPr marL="0" lvl="0" indent="0" algn="ctr" rtl="0">
              <a:spcBef>
                <a:spcPts val="0"/>
              </a:spcBef>
              <a:spcAft>
                <a:spcPts val="1600"/>
              </a:spcAft>
              <a:buNone/>
            </a:pPr>
            <a:endParaRPr dirty="0"/>
          </a:p>
        </p:txBody>
      </p:sp>
      <p:sp>
        <p:nvSpPr>
          <p:cNvPr id="449" name="Google Shape;449;p35"/>
          <p:cNvSpPr/>
          <p:nvPr/>
        </p:nvSpPr>
        <p:spPr>
          <a:xfrm>
            <a:off x="1303525" y="2967775"/>
            <a:ext cx="6668557" cy="24049"/>
          </a:xfrm>
          <a:custGeom>
            <a:avLst/>
            <a:gdLst/>
            <a:ahLst/>
            <a:cxnLst/>
            <a:rect l="l" t="t" r="r" b="b"/>
            <a:pathLst>
              <a:path w="137199" h="1426" extrusionOk="0">
                <a:moveTo>
                  <a:pt x="12716" y="0"/>
                </a:moveTo>
                <a:cubicBezTo>
                  <a:pt x="1" y="0"/>
                  <a:pt x="1" y="1426"/>
                  <a:pt x="12716" y="1426"/>
                </a:cubicBezTo>
                <a:cubicBezTo>
                  <a:pt x="13005" y="1426"/>
                  <a:pt x="13301" y="1425"/>
                  <a:pt x="13603" y="1424"/>
                </a:cubicBezTo>
                <a:cubicBezTo>
                  <a:pt x="54189" y="1285"/>
                  <a:pt x="94810" y="1008"/>
                  <a:pt x="135396" y="800"/>
                </a:cubicBezTo>
                <a:cubicBezTo>
                  <a:pt x="137198" y="800"/>
                  <a:pt x="137198" y="627"/>
                  <a:pt x="135396" y="627"/>
                </a:cubicBezTo>
                <a:cubicBezTo>
                  <a:pt x="94810" y="419"/>
                  <a:pt x="54189" y="141"/>
                  <a:pt x="13603" y="3"/>
                </a:cubicBezTo>
                <a:cubicBezTo>
                  <a:pt x="13301" y="1"/>
                  <a:pt x="13005" y="0"/>
                  <a:pt x="12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42;p35">
            <a:extLst>
              <a:ext uri="{FF2B5EF4-FFF2-40B4-BE49-F238E27FC236}">
                <a16:creationId xmlns:a16="http://schemas.microsoft.com/office/drawing/2014/main" id="{86B5F676-FF41-474B-85E6-75EF8F77CD7A}"/>
              </a:ext>
            </a:extLst>
          </p:cNvPr>
          <p:cNvSpPr txBox="1">
            <a:spLocks/>
          </p:cNvSpPr>
          <p:nvPr/>
        </p:nvSpPr>
        <p:spPr>
          <a:xfrm>
            <a:off x="6085372" y="1870667"/>
            <a:ext cx="2056200" cy="421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Redressed"/>
              <a:buNone/>
              <a:defRPr sz="2000" b="0" i="0" u="none" strike="noStrike" cap="none">
                <a:solidFill>
                  <a:schemeClr val="dk1"/>
                </a:solidFill>
                <a:latin typeface="Redressed"/>
                <a:ea typeface="Redressed"/>
                <a:cs typeface="Redressed"/>
                <a:sym typeface="Redressed"/>
              </a:defRPr>
            </a:lvl1pPr>
            <a:lvl2pPr marR="0" lvl="1"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2pPr>
            <a:lvl3pPr marR="0" lvl="2"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3pPr>
            <a:lvl4pPr marR="0" lvl="3"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4pPr>
            <a:lvl5pPr marR="0" lvl="4"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5pPr>
            <a:lvl6pPr marR="0" lvl="5"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6pPr>
            <a:lvl7pPr marR="0" lvl="6"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7pPr>
            <a:lvl8pPr marR="0" lvl="7"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8pPr>
            <a:lvl9pPr marR="0" lvl="8"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9pPr>
          </a:lstStyle>
          <a:p>
            <a:r>
              <a:rPr lang="en-US" dirty="0"/>
              <a:t>Delhi Sultanate</a:t>
            </a:r>
          </a:p>
        </p:txBody>
      </p:sp>
      <p:sp>
        <p:nvSpPr>
          <p:cNvPr id="17" name="Google Shape;443;p35">
            <a:extLst>
              <a:ext uri="{FF2B5EF4-FFF2-40B4-BE49-F238E27FC236}">
                <a16:creationId xmlns:a16="http://schemas.microsoft.com/office/drawing/2014/main" id="{CA112E42-1AE7-498D-A093-E7A9EF33A41C}"/>
              </a:ext>
            </a:extLst>
          </p:cNvPr>
          <p:cNvSpPr txBox="1">
            <a:spLocks/>
          </p:cNvSpPr>
          <p:nvPr/>
        </p:nvSpPr>
        <p:spPr>
          <a:xfrm>
            <a:off x="6402739" y="2235621"/>
            <a:ext cx="1341689"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Livvic Light"/>
              <a:buNone/>
              <a:defRPr sz="1400" b="0" i="0" u="none" strike="noStrike" cap="none">
                <a:solidFill>
                  <a:schemeClr val="dk1"/>
                </a:solidFill>
                <a:latin typeface="Livvic"/>
                <a:ea typeface="Livvic"/>
                <a:cs typeface="Livvic"/>
                <a:sym typeface="Livvic"/>
              </a:defRPr>
            </a:lvl1pPr>
            <a:lvl2pPr marL="914400" marR="0" lvl="1"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2pPr>
            <a:lvl3pPr marL="1371600" marR="0" lvl="2"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3pPr>
            <a:lvl4pPr marL="1828800" marR="0" lvl="3"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4pPr>
            <a:lvl5pPr marL="2286000" marR="0" lvl="4"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5pPr>
            <a:lvl6pPr marL="2743200" marR="0" lvl="5"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6pPr>
            <a:lvl7pPr marL="3200400" marR="0" lvl="6"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7pPr>
            <a:lvl8pPr marL="3657600" marR="0" lvl="7"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8pPr>
            <a:lvl9pPr marL="4114800" marR="0" lvl="8" indent="-317500" algn="ctr" rtl="0">
              <a:lnSpc>
                <a:spcPct val="100000"/>
              </a:lnSpc>
              <a:spcBef>
                <a:spcPts val="1600"/>
              </a:spcBef>
              <a:spcAft>
                <a:spcPts val="1600"/>
              </a:spcAft>
              <a:buClr>
                <a:schemeClr val="dk1"/>
              </a:buClr>
              <a:buSzPts val="1400"/>
              <a:buFont typeface="Livvic Light"/>
              <a:buNone/>
              <a:defRPr sz="1400" b="0" i="0" u="none" strike="noStrike" cap="none">
                <a:solidFill>
                  <a:schemeClr val="dk1"/>
                </a:solidFill>
                <a:latin typeface="Livvic"/>
                <a:ea typeface="Livvic"/>
                <a:cs typeface="Livvic"/>
                <a:sym typeface="Livvic"/>
              </a:defRPr>
            </a:lvl9pPr>
          </a:lstStyle>
          <a:p>
            <a:pPr marL="0" indent="0">
              <a:spcAft>
                <a:spcPts val="1600"/>
              </a:spcAft>
            </a:pPr>
            <a:r>
              <a:rPr lang="en" dirty="0"/>
              <a:t>13</a:t>
            </a:r>
            <a:r>
              <a:rPr lang="en" baseline="30000" dirty="0"/>
              <a:t>th</a:t>
            </a:r>
            <a:r>
              <a:rPr lang="en" dirty="0"/>
              <a:t>-15th</a:t>
            </a:r>
            <a:endParaRPr lang="en-US" dirty="0"/>
          </a:p>
        </p:txBody>
      </p:sp>
    </p:spTree>
    <p:extLst>
      <p:ext uri="{BB962C8B-B14F-4D97-AF65-F5344CB8AC3E}">
        <p14:creationId xmlns:p14="http://schemas.microsoft.com/office/powerpoint/2010/main" val="3203113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70" name="Google Shape;870;p41"/>
          <p:cNvSpPr txBox="1">
            <a:spLocks noGrp="1"/>
          </p:cNvSpPr>
          <p:nvPr>
            <p:ph type="title"/>
          </p:nvPr>
        </p:nvSpPr>
        <p:spPr>
          <a:xfrm>
            <a:off x="270075" y="509350"/>
            <a:ext cx="4946100" cy="249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SQL QUERIES</a:t>
            </a:r>
            <a:endParaRPr dirty="0"/>
          </a:p>
        </p:txBody>
      </p:sp>
      <p:grpSp>
        <p:nvGrpSpPr>
          <p:cNvPr id="4" name="Google Shape;9609;p59">
            <a:extLst>
              <a:ext uri="{FF2B5EF4-FFF2-40B4-BE49-F238E27FC236}">
                <a16:creationId xmlns:a16="http://schemas.microsoft.com/office/drawing/2014/main" id="{B10727DF-C7AA-4729-AD18-EC471E0A8376}"/>
              </a:ext>
            </a:extLst>
          </p:cNvPr>
          <p:cNvGrpSpPr/>
          <p:nvPr/>
        </p:nvGrpSpPr>
        <p:grpSpPr>
          <a:xfrm>
            <a:off x="5331655" y="1033980"/>
            <a:ext cx="3038622" cy="3467682"/>
            <a:chOff x="4126815" y="2766154"/>
            <a:chExt cx="380393" cy="357668"/>
          </a:xfrm>
          <a:solidFill>
            <a:schemeClr val="accent1"/>
          </a:solidFill>
        </p:grpSpPr>
        <p:sp>
          <p:nvSpPr>
            <p:cNvPr id="5" name="Google Shape;9610;p59">
              <a:extLst>
                <a:ext uri="{FF2B5EF4-FFF2-40B4-BE49-F238E27FC236}">
                  <a16:creationId xmlns:a16="http://schemas.microsoft.com/office/drawing/2014/main" id="{E06BC2A8-7C58-4C5B-B1ED-AF0CF61ACC2C}"/>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grpFill/>
            <a:ln>
              <a:solidFill>
                <a:schemeClr val="accent1">
                  <a:lumMod val="90000"/>
                  <a:lumOff val="1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611;p59">
              <a:extLst>
                <a:ext uri="{FF2B5EF4-FFF2-40B4-BE49-F238E27FC236}">
                  <a16:creationId xmlns:a16="http://schemas.microsoft.com/office/drawing/2014/main" id="{07436286-18E2-421C-8624-C115207077B3}"/>
                </a:ext>
              </a:extLst>
            </p:cNvPr>
            <p:cNvSpPr/>
            <p:nvPr/>
          </p:nvSpPr>
          <p:spPr>
            <a:xfrm>
              <a:off x="4126815" y="2766154"/>
              <a:ext cx="380393" cy="35766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grpFill/>
            <a:ln>
              <a:solidFill>
                <a:schemeClr val="accent1">
                  <a:lumMod val="90000"/>
                  <a:lumOff val="1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612;p59">
              <a:extLst>
                <a:ext uri="{FF2B5EF4-FFF2-40B4-BE49-F238E27FC236}">
                  <a16:creationId xmlns:a16="http://schemas.microsoft.com/office/drawing/2014/main" id="{84A54B5E-A339-4285-9FBC-287DECCCC7A3}"/>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grpFill/>
            <a:ln>
              <a:solidFill>
                <a:schemeClr val="accent1">
                  <a:lumMod val="90000"/>
                  <a:lumOff val="1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613;p59">
              <a:extLst>
                <a:ext uri="{FF2B5EF4-FFF2-40B4-BE49-F238E27FC236}">
                  <a16:creationId xmlns:a16="http://schemas.microsoft.com/office/drawing/2014/main" id="{A415B3D3-522B-42AA-9CE7-CCCA3A40307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grpFill/>
            <a:ln>
              <a:solidFill>
                <a:schemeClr val="accent1">
                  <a:lumMod val="90000"/>
                  <a:lumOff val="1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54353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8" name="Google Shape;508;p39"/>
          <p:cNvSpPr txBox="1">
            <a:spLocks noGrp="1"/>
          </p:cNvSpPr>
          <p:nvPr>
            <p:ph type="subTitle" idx="2"/>
          </p:nvPr>
        </p:nvSpPr>
        <p:spPr>
          <a:xfrm flipH="1">
            <a:off x="403476" y="1025450"/>
            <a:ext cx="3502800" cy="1370400"/>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dirty="0"/>
              <a:t>Find the part of India ruled by Delhi Sultanate in year 1300</a:t>
            </a:r>
            <a:endParaRPr dirty="0"/>
          </a:p>
        </p:txBody>
      </p:sp>
      <p:sp>
        <p:nvSpPr>
          <p:cNvPr id="509" name="Google Shape;509;p39"/>
          <p:cNvSpPr txBox="1">
            <a:spLocks noGrp="1"/>
          </p:cNvSpPr>
          <p:nvPr>
            <p:ph type="title" idx="3"/>
          </p:nvPr>
        </p:nvSpPr>
        <p:spPr>
          <a:xfrm>
            <a:off x="4572000" y="321308"/>
            <a:ext cx="2111700" cy="528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SOLUTION</a:t>
            </a:r>
            <a:endParaRPr dirty="0"/>
          </a:p>
        </p:txBody>
      </p:sp>
      <p:sp>
        <p:nvSpPr>
          <p:cNvPr id="176" name="Google Shape;507;p39">
            <a:extLst>
              <a:ext uri="{FF2B5EF4-FFF2-40B4-BE49-F238E27FC236}">
                <a16:creationId xmlns:a16="http://schemas.microsoft.com/office/drawing/2014/main" id="{F61C055A-6FF1-4AD0-B009-9A16EDAC664A}"/>
              </a:ext>
            </a:extLst>
          </p:cNvPr>
          <p:cNvSpPr txBox="1">
            <a:spLocks/>
          </p:cNvSpPr>
          <p:nvPr/>
        </p:nvSpPr>
        <p:spPr>
          <a:xfrm>
            <a:off x="331412" y="293172"/>
            <a:ext cx="2111700" cy="5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edressed"/>
                <a:ea typeface="Redressed"/>
                <a:cs typeface="Redressed"/>
                <a:sym typeface="Redressed"/>
              </a:defRPr>
            </a:lvl1pPr>
            <a:lvl2pPr marR="0" lvl="1"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2pPr>
            <a:lvl3pPr marR="0" lvl="2"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3pPr>
            <a:lvl4pPr marR="0" lvl="3"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4pPr>
            <a:lvl5pPr marR="0" lvl="4"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5pPr>
            <a:lvl6pPr marR="0" lvl="5"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6pPr>
            <a:lvl7pPr marR="0" lvl="6"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7pPr>
            <a:lvl8pPr marR="0" lvl="7"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8pPr>
            <a:lvl9pPr marR="0" lvl="8"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9pPr>
          </a:lstStyle>
          <a:p>
            <a:r>
              <a:rPr lang="en-US" dirty="0"/>
              <a:t>PROBLEM </a:t>
            </a:r>
          </a:p>
        </p:txBody>
      </p:sp>
      <p:sp>
        <p:nvSpPr>
          <p:cNvPr id="179" name="Google Shape;508;p39">
            <a:extLst>
              <a:ext uri="{FF2B5EF4-FFF2-40B4-BE49-F238E27FC236}">
                <a16:creationId xmlns:a16="http://schemas.microsoft.com/office/drawing/2014/main" id="{90E56528-72CE-4E72-83E0-33368C043FBC}"/>
              </a:ext>
            </a:extLst>
          </p:cNvPr>
          <p:cNvSpPr txBox="1">
            <a:spLocks/>
          </p:cNvSpPr>
          <p:nvPr/>
        </p:nvSpPr>
        <p:spPr>
          <a:xfrm flipH="1">
            <a:off x="331411" y="2032778"/>
            <a:ext cx="4376681" cy="31107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Livvic Light"/>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9pPr>
          </a:lstStyle>
          <a:p>
            <a:pPr marL="0" indent="0"/>
            <a:r>
              <a:rPr lang="en-US" sz="2800" dirty="0">
                <a:latin typeface="Redressed" panose="020B0604020202020204" charset="0"/>
              </a:rPr>
              <a:t>SQL Query</a:t>
            </a:r>
            <a:endParaRPr lang="en-US" sz="2800" b="1" dirty="0"/>
          </a:p>
          <a:p>
            <a:pPr marL="0" indent="0"/>
            <a:endParaRPr lang="en-US" dirty="0"/>
          </a:p>
          <a:p>
            <a:pPr marL="0" indent="0"/>
            <a:r>
              <a:rPr lang="en-US" dirty="0"/>
              <a:t>CREATE_VIEW DelhiSultanate_1300</a:t>
            </a:r>
          </a:p>
          <a:p>
            <a:pPr marL="0" indent="0"/>
            <a:endParaRPr lang="en-US" dirty="0"/>
          </a:p>
          <a:p>
            <a:pPr marL="0" indent="0"/>
            <a:r>
              <a:rPr lang="en-US" dirty="0"/>
              <a:t>SELECT D.x, D.y</a:t>
            </a:r>
          </a:p>
          <a:p>
            <a:pPr marL="0" indent="0"/>
            <a:endParaRPr lang="en-US" dirty="0"/>
          </a:p>
          <a:p>
            <a:pPr marL="0" indent="0"/>
            <a:r>
              <a:rPr lang="en-US" dirty="0"/>
              <a:t>FROM Dynasties AS D, NameTable AS N</a:t>
            </a:r>
          </a:p>
          <a:p>
            <a:pPr marL="0" indent="0"/>
            <a:endParaRPr lang="en-US" dirty="0"/>
          </a:p>
          <a:p>
            <a:pPr marL="0" indent="0"/>
            <a:r>
              <a:rPr lang="en-US" dirty="0"/>
              <a:t>WHERE D.id=N.id, N.DName=“DelhiSultanate“, D.t=1300</a:t>
            </a:r>
          </a:p>
          <a:p>
            <a:pPr marL="0" indent="0"/>
            <a:endParaRPr lang="en-US" dirty="0"/>
          </a:p>
        </p:txBody>
      </p:sp>
      <p:pic>
        <p:nvPicPr>
          <p:cNvPr id="3" name="Picture 2" descr="Map&#10;&#10;Description automatically generated">
            <a:extLst>
              <a:ext uri="{FF2B5EF4-FFF2-40B4-BE49-F238E27FC236}">
                <a16:creationId xmlns:a16="http://schemas.microsoft.com/office/drawing/2014/main" id="{41DD2C80-4676-431C-8A9D-46398B27B5A8}"/>
              </a:ext>
            </a:extLst>
          </p:cNvPr>
          <p:cNvPicPr>
            <a:picLocks noChangeAspect="1"/>
          </p:cNvPicPr>
          <p:nvPr/>
        </p:nvPicPr>
        <p:blipFill>
          <a:blip r:embed="rId3"/>
          <a:stretch>
            <a:fillRect/>
          </a:stretch>
        </p:blipFill>
        <p:spPr>
          <a:xfrm>
            <a:off x="4780157" y="1053581"/>
            <a:ext cx="3041480" cy="301901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8" name="Google Shape;508;p39"/>
          <p:cNvSpPr txBox="1">
            <a:spLocks noGrp="1"/>
          </p:cNvSpPr>
          <p:nvPr>
            <p:ph type="subTitle" idx="2"/>
          </p:nvPr>
        </p:nvSpPr>
        <p:spPr>
          <a:xfrm flipH="1">
            <a:off x="403476" y="1053585"/>
            <a:ext cx="3502800" cy="795916"/>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dirty="0"/>
              <a:t>Find the number of kings that ruled different dynasties</a:t>
            </a:r>
            <a:endParaRPr dirty="0"/>
          </a:p>
        </p:txBody>
      </p:sp>
      <p:sp>
        <p:nvSpPr>
          <p:cNvPr id="509" name="Google Shape;509;p39"/>
          <p:cNvSpPr txBox="1">
            <a:spLocks noGrp="1"/>
          </p:cNvSpPr>
          <p:nvPr>
            <p:ph type="title" idx="3"/>
          </p:nvPr>
        </p:nvSpPr>
        <p:spPr>
          <a:xfrm>
            <a:off x="4572000" y="321308"/>
            <a:ext cx="2111700" cy="528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SOLUTION</a:t>
            </a:r>
            <a:endParaRPr dirty="0"/>
          </a:p>
        </p:txBody>
      </p:sp>
      <p:sp>
        <p:nvSpPr>
          <p:cNvPr id="176" name="Google Shape;507;p39">
            <a:extLst>
              <a:ext uri="{FF2B5EF4-FFF2-40B4-BE49-F238E27FC236}">
                <a16:creationId xmlns:a16="http://schemas.microsoft.com/office/drawing/2014/main" id="{F61C055A-6FF1-4AD0-B009-9A16EDAC664A}"/>
              </a:ext>
            </a:extLst>
          </p:cNvPr>
          <p:cNvSpPr txBox="1">
            <a:spLocks/>
          </p:cNvSpPr>
          <p:nvPr/>
        </p:nvSpPr>
        <p:spPr>
          <a:xfrm>
            <a:off x="331412" y="293173"/>
            <a:ext cx="2111700" cy="5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edressed"/>
                <a:ea typeface="Redressed"/>
                <a:cs typeface="Redressed"/>
                <a:sym typeface="Redressed"/>
              </a:defRPr>
            </a:lvl1pPr>
            <a:lvl2pPr marR="0" lvl="1"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2pPr>
            <a:lvl3pPr marR="0" lvl="2"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3pPr>
            <a:lvl4pPr marR="0" lvl="3"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4pPr>
            <a:lvl5pPr marR="0" lvl="4"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5pPr>
            <a:lvl6pPr marR="0" lvl="5"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6pPr>
            <a:lvl7pPr marR="0" lvl="6"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7pPr>
            <a:lvl8pPr marR="0" lvl="7"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8pPr>
            <a:lvl9pPr marR="0" lvl="8"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9pPr>
          </a:lstStyle>
          <a:p>
            <a:r>
              <a:rPr lang="en-US" dirty="0"/>
              <a:t>PROBLEM</a:t>
            </a:r>
          </a:p>
        </p:txBody>
      </p:sp>
      <p:sp>
        <p:nvSpPr>
          <p:cNvPr id="179" name="Google Shape;508;p39">
            <a:extLst>
              <a:ext uri="{FF2B5EF4-FFF2-40B4-BE49-F238E27FC236}">
                <a16:creationId xmlns:a16="http://schemas.microsoft.com/office/drawing/2014/main" id="{90E56528-72CE-4E72-83E0-33368C043FBC}"/>
              </a:ext>
            </a:extLst>
          </p:cNvPr>
          <p:cNvSpPr txBox="1">
            <a:spLocks/>
          </p:cNvSpPr>
          <p:nvPr/>
        </p:nvSpPr>
        <p:spPr>
          <a:xfrm flipH="1">
            <a:off x="403476" y="1821366"/>
            <a:ext cx="4376681" cy="28514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Livvic Light"/>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9pPr>
          </a:lstStyle>
          <a:p>
            <a:pPr marL="0" indent="0"/>
            <a:r>
              <a:rPr lang="en-US" sz="1800" dirty="0">
                <a:latin typeface="Redressed" panose="020B0604020202020204" charset="0"/>
              </a:rPr>
              <a:t>SQL Query</a:t>
            </a:r>
            <a:r>
              <a:rPr lang="en-US" b="1" dirty="0"/>
              <a:t>:</a:t>
            </a:r>
          </a:p>
          <a:p>
            <a:pPr marL="0" indent="0"/>
            <a:endParaRPr lang="en-US" dirty="0"/>
          </a:p>
          <a:p>
            <a:pPr marL="0" indent="0"/>
            <a:r>
              <a:rPr lang="en-US" dirty="0"/>
              <a:t>CREATE_VIEW Count_Kings</a:t>
            </a:r>
          </a:p>
          <a:p>
            <a:pPr marL="0" indent="0"/>
            <a:endParaRPr lang="en-US" dirty="0"/>
          </a:p>
          <a:p>
            <a:pPr marL="0" indent="0"/>
            <a:r>
              <a:rPr lang="en-US" dirty="0"/>
              <a:t>SELECT N.DName, COUNT(K.name)</a:t>
            </a:r>
          </a:p>
          <a:p>
            <a:pPr marL="0" indent="0"/>
            <a:endParaRPr lang="en-US" dirty="0"/>
          </a:p>
          <a:p>
            <a:pPr marL="0" indent="0"/>
            <a:r>
              <a:rPr lang="en-US" dirty="0"/>
              <a:t>FROM Kings AS K, NameTable AS N</a:t>
            </a:r>
          </a:p>
          <a:p>
            <a:pPr marL="0" indent="0"/>
            <a:endParaRPr lang="en-US" dirty="0"/>
          </a:p>
          <a:p>
            <a:pPr marL="0" indent="0"/>
            <a:r>
              <a:rPr lang="en-US" dirty="0"/>
              <a:t>WHERE N.id=K.id</a:t>
            </a:r>
          </a:p>
          <a:p>
            <a:pPr marL="0" indent="0"/>
            <a:endParaRPr lang="en-US" dirty="0"/>
          </a:p>
          <a:p>
            <a:pPr marL="0" indent="0"/>
            <a:r>
              <a:rPr lang="en-US" dirty="0"/>
              <a:t>GROUP BY N.DName</a:t>
            </a:r>
          </a:p>
          <a:p>
            <a:pPr marL="0" indent="0"/>
            <a:endParaRPr lang="en-US" dirty="0"/>
          </a:p>
        </p:txBody>
      </p:sp>
      <p:pic>
        <p:nvPicPr>
          <p:cNvPr id="3" name="Picture 2" descr="Graphical user interface, text, application, email&#10;&#10;Description automatically generated">
            <a:extLst>
              <a:ext uri="{FF2B5EF4-FFF2-40B4-BE49-F238E27FC236}">
                <a16:creationId xmlns:a16="http://schemas.microsoft.com/office/drawing/2014/main" id="{33C3821C-304B-49F3-B6D1-1A3EDCE2F4C0}"/>
              </a:ext>
            </a:extLst>
          </p:cNvPr>
          <p:cNvPicPr>
            <a:picLocks noChangeAspect="1"/>
          </p:cNvPicPr>
          <p:nvPr/>
        </p:nvPicPr>
        <p:blipFill>
          <a:blip r:embed="rId3"/>
          <a:stretch>
            <a:fillRect/>
          </a:stretch>
        </p:blipFill>
        <p:spPr>
          <a:xfrm>
            <a:off x="4201364" y="1025450"/>
            <a:ext cx="4539159" cy="3787468"/>
          </a:xfrm>
          <a:prstGeom prst="rect">
            <a:avLst/>
          </a:prstGeom>
        </p:spPr>
      </p:pic>
    </p:spTree>
    <p:extLst>
      <p:ext uri="{BB962C8B-B14F-4D97-AF65-F5344CB8AC3E}">
        <p14:creationId xmlns:p14="http://schemas.microsoft.com/office/powerpoint/2010/main" val="4017457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8" name="Google Shape;508;p39"/>
          <p:cNvSpPr txBox="1">
            <a:spLocks noGrp="1"/>
          </p:cNvSpPr>
          <p:nvPr>
            <p:ph type="subTitle" idx="2"/>
          </p:nvPr>
        </p:nvSpPr>
        <p:spPr>
          <a:xfrm flipH="1">
            <a:off x="403476" y="1025450"/>
            <a:ext cx="3502800" cy="795916"/>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dirty="0"/>
              <a:t>Find the names and tenure of the kings who ruled different dynasties</a:t>
            </a:r>
            <a:endParaRPr dirty="0"/>
          </a:p>
        </p:txBody>
      </p:sp>
      <p:sp>
        <p:nvSpPr>
          <p:cNvPr id="509" name="Google Shape;509;p39"/>
          <p:cNvSpPr txBox="1">
            <a:spLocks noGrp="1"/>
          </p:cNvSpPr>
          <p:nvPr>
            <p:ph type="title" idx="3"/>
          </p:nvPr>
        </p:nvSpPr>
        <p:spPr>
          <a:xfrm>
            <a:off x="4572000" y="321308"/>
            <a:ext cx="2111700" cy="528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SOLUTION</a:t>
            </a:r>
            <a:endParaRPr dirty="0"/>
          </a:p>
        </p:txBody>
      </p:sp>
      <p:sp>
        <p:nvSpPr>
          <p:cNvPr id="176" name="Google Shape;507;p39">
            <a:extLst>
              <a:ext uri="{FF2B5EF4-FFF2-40B4-BE49-F238E27FC236}">
                <a16:creationId xmlns:a16="http://schemas.microsoft.com/office/drawing/2014/main" id="{F61C055A-6FF1-4AD0-B009-9A16EDAC664A}"/>
              </a:ext>
            </a:extLst>
          </p:cNvPr>
          <p:cNvSpPr txBox="1">
            <a:spLocks/>
          </p:cNvSpPr>
          <p:nvPr/>
        </p:nvSpPr>
        <p:spPr>
          <a:xfrm>
            <a:off x="331412" y="321308"/>
            <a:ext cx="2111700" cy="5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edressed"/>
                <a:ea typeface="Redressed"/>
                <a:cs typeface="Redressed"/>
                <a:sym typeface="Redressed"/>
              </a:defRPr>
            </a:lvl1pPr>
            <a:lvl2pPr marR="0" lvl="1"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2pPr>
            <a:lvl3pPr marR="0" lvl="2"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3pPr>
            <a:lvl4pPr marR="0" lvl="3"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4pPr>
            <a:lvl5pPr marR="0" lvl="4"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5pPr>
            <a:lvl6pPr marR="0" lvl="5"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6pPr>
            <a:lvl7pPr marR="0" lvl="6"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7pPr>
            <a:lvl8pPr marR="0" lvl="7"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8pPr>
            <a:lvl9pPr marR="0" lvl="8"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9pPr>
          </a:lstStyle>
          <a:p>
            <a:r>
              <a:rPr lang="en-US" dirty="0"/>
              <a:t>PROBLEM</a:t>
            </a:r>
          </a:p>
        </p:txBody>
      </p:sp>
      <p:sp>
        <p:nvSpPr>
          <p:cNvPr id="179" name="Google Shape;508;p39">
            <a:extLst>
              <a:ext uri="{FF2B5EF4-FFF2-40B4-BE49-F238E27FC236}">
                <a16:creationId xmlns:a16="http://schemas.microsoft.com/office/drawing/2014/main" id="{90E56528-72CE-4E72-83E0-33368C043FBC}"/>
              </a:ext>
            </a:extLst>
          </p:cNvPr>
          <p:cNvSpPr txBox="1">
            <a:spLocks/>
          </p:cNvSpPr>
          <p:nvPr/>
        </p:nvSpPr>
        <p:spPr>
          <a:xfrm flipH="1">
            <a:off x="331412" y="2066166"/>
            <a:ext cx="4376681" cy="28514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Livvic Light"/>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9pPr>
          </a:lstStyle>
          <a:p>
            <a:pPr marL="0" indent="0"/>
            <a:r>
              <a:rPr lang="en-US" sz="1800" dirty="0">
                <a:latin typeface="Redressed" panose="020B0604020202020204" charset="0"/>
              </a:rPr>
              <a:t>SQL Query</a:t>
            </a:r>
            <a:r>
              <a:rPr lang="en-US" b="1" dirty="0"/>
              <a:t>:</a:t>
            </a:r>
          </a:p>
          <a:p>
            <a:pPr marL="0" indent="0"/>
            <a:endParaRPr lang="en-US" b="1" dirty="0"/>
          </a:p>
          <a:p>
            <a:pPr marL="0" indent="0"/>
            <a:r>
              <a:rPr lang="en-US" dirty="0"/>
              <a:t>CREATE_VIEW Kings_tenure</a:t>
            </a:r>
          </a:p>
          <a:p>
            <a:pPr marL="0" indent="0"/>
            <a:endParaRPr lang="en-US" dirty="0"/>
          </a:p>
          <a:p>
            <a:pPr marL="0" indent="0"/>
            <a:r>
              <a:rPr lang="en-US" dirty="0"/>
              <a:t>SELECT K.name, N.DName, length</a:t>
            </a:r>
          </a:p>
          <a:p>
            <a:pPr marL="0" indent="0"/>
            <a:endParaRPr lang="en-US" dirty="0"/>
          </a:p>
          <a:p>
            <a:pPr marL="0" indent="0"/>
            <a:r>
              <a:rPr lang="en-US" dirty="0"/>
              <a:t>FROM Kings AS K, NameTable AS N</a:t>
            </a:r>
          </a:p>
          <a:p>
            <a:pPr marL="0" indent="0"/>
            <a:endParaRPr lang="en-US" dirty="0"/>
          </a:p>
          <a:p>
            <a:pPr marL="0" indent="0"/>
            <a:r>
              <a:rPr lang="en-US" dirty="0"/>
              <a:t>WHERE K.id=N.id, </a:t>
            </a:r>
            <a:r>
              <a:rPr lang="en-US" dirty="0" err="1"/>
              <a:t>length-K.to+K.from</a:t>
            </a:r>
            <a:r>
              <a:rPr lang="en-US" dirty="0"/>
              <a:t>=0</a:t>
            </a:r>
          </a:p>
        </p:txBody>
      </p:sp>
      <p:pic>
        <p:nvPicPr>
          <p:cNvPr id="4" name="Picture 3" descr="Graphical user interface, text, application, email&#10;&#10;Description automatically generated">
            <a:extLst>
              <a:ext uri="{FF2B5EF4-FFF2-40B4-BE49-F238E27FC236}">
                <a16:creationId xmlns:a16="http://schemas.microsoft.com/office/drawing/2014/main" id="{9561E683-9B29-4BD0-933D-25B3E776D721}"/>
              </a:ext>
            </a:extLst>
          </p:cNvPr>
          <p:cNvPicPr>
            <a:picLocks noChangeAspect="1"/>
          </p:cNvPicPr>
          <p:nvPr/>
        </p:nvPicPr>
        <p:blipFill>
          <a:blip r:embed="rId3"/>
          <a:stretch>
            <a:fillRect/>
          </a:stretch>
        </p:blipFill>
        <p:spPr>
          <a:xfrm>
            <a:off x="4348976" y="849908"/>
            <a:ext cx="3918565" cy="3673158"/>
          </a:xfrm>
          <a:prstGeom prst="rect">
            <a:avLst/>
          </a:prstGeom>
        </p:spPr>
      </p:pic>
    </p:spTree>
    <p:extLst>
      <p:ext uri="{BB962C8B-B14F-4D97-AF65-F5344CB8AC3E}">
        <p14:creationId xmlns:p14="http://schemas.microsoft.com/office/powerpoint/2010/main" val="12210141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8" name="Google Shape;508;p39"/>
          <p:cNvSpPr txBox="1">
            <a:spLocks noGrp="1"/>
          </p:cNvSpPr>
          <p:nvPr>
            <p:ph type="subTitle" idx="2"/>
          </p:nvPr>
        </p:nvSpPr>
        <p:spPr>
          <a:xfrm flipH="1">
            <a:off x="403476" y="1025450"/>
            <a:ext cx="3732426" cy="795916"/>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dirty="0"/>
              <a:t>Find the part of the Gupta dynasty that remained unchanged through 5</a:t>
            </a:r>
            <a:r>
              <a:rPr lang="en-US" baseline="30000" dirty="0"/>
              <a:t>th</a:t>
            </a:r>
            <a:r>
              <a:rPr lang="en-US" dirty="0"/>
              <a:t> and 6</a:t>
            </a:r>
            <a:r>
              <a:rPr lang="en-US" baseline="30000" dirty="0"/>
              <a:t>th</a:t>
            </a:r>
            <a:r>
              <a:rPr lang="en-US" dirty="0"/>
              <a:t> Centuries</a:t>
            </a:r>
            <a:endParaRPr dirty="0"/>
          </a:p>
        </p:txBody>
      </p:sp>
      <p:sp>
        <p:nvSpPr>
          <p:cNvPr id="509" name="Google Shape;509;p39"/>
          <p:cNvSpPr txBox="1">
            <a:spLocks noGrp="1"/>
          </p:cNvSpPr>
          <p:nvPr>
            <p:ph type="title" idx="3"/>
          </p:nvPr>
        </p:nvSpPr>
        <p:spPr>
          <a:xfrm>
            <a:off x="4572000" y="321308"/>
            <a:ext cx="2111700" cy="528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SOLUTION</a:t>
            </a:r>
            <a:endParaRPr dirty="0"/>
          </a:p>
        </p:txBody>
      </p:sp>
      <p:sp>
        <p:nvSpPr>
          <p:cNvPr id="176" name="Google Shape;507;p39">
            <a:extLst>
              <a:ext uri="{FF2B5EF4-FFF2-40B4-BE49-F238E27FC236}">
                <a16:creationId xmlns:a16="http://schemas.microsoft.com/office/drawing/2014/main" id="{F61C055A-6FF1-4AD0-B009-9A16EDAC664A}"/>
              </a:ext>
            </a:extLst>
          </p:cNvPr>
          <p:cNvSpPr txBox="1">
            <a:spLocks/>
          </p:cNvSpPr>
          <p:nvPr/>
        </p:nvSpPr>
        <p:spPr>
          <a:xfrm>
            <a:off x="331412" y="321308"/>
            <a:ext cx="2111700" cy="5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edressed"/>
                <a:ea typeface="Redressed"/>
                <a:cs typeface="Redressed"/>
                <a:sym typeface="Redressed"/>
              </a:defRPr>
            </a:lvl1pPr>
            <a:lvl2pPr marR="0" lvl="1"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2pPr>
            <a:lvl3pPr marR="0" lvl="2"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3pPr>
            <a:lvl4pPr marR="0" lvl="3"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4pPr>
            <a:lvl5pPr marR="0" lvl="4"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5pPr>
            <a:lvl6pPr marR="0" lvl="5"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6pPr>
            <a:lvl7pPr marR="0" lvl="6"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7pPr>
            <a:lvl8pPr marR="0" lvl="7"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8pPr>
            <a:lvl9pPr marR="0" lvl="8"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9pPr>
          </a:lstStyle>
          <a:p>
            <a:r>
              <a:rPr lang="en-US" dirty="0"/>
              <a:t>PROBLEM</a:t>
            </a:r>
          </a:p>
        </p:txBody>
      </p:sp>
      <p:pic>
        <p:nvPicPr>
          <p:cNvPr id="3" name="Picture 2" descr="Map&#10;&#10;Description automatically generated">
            <a:extLst>
              <a:ext uri="{FF2B5EF4-FFF2-40B4-BE49-F238E27FC236}">
                <a16:creationId xmlns:a16="http://schemas.microsoft.com/office/drawing/2014/main" id="{C9593097-D85B-48A5-9415-6A02C2D969B3}"/>
              </a:ext>
            </a:extLst>
          </p:cNvPr>
          <p:cNvPicPr>
            <a:picLocks noChangeAspect="1"/>
          </p:cNvPicPr>
          <p:nvPr/>
        </p:nvPicPr>
        <p:blipFill>
          <a:blip r:embed="rId3"/>
          <a:stretch>
            <a:fillRect/>
          </a:stretch>
        </p:blipFill>
        <p:spPr>
          <a:xfrm>
            <a:off x="4135902" y="849908"/>
            <a:ext cx="2028557" cy="1895407"/>
          </a:xfrm>
          <a:prstGeom prst="rect">
            <a:avLst/>
          </a:prstGeom>
        </p:spPr>
      </p:pic>
      <p:pic>
        <p:nvPicPr>
          <p:cNvPr id="6" name="Picture 5" descr="A picture containing map&#10;&#10;Description automatically generated">
            <a:extLst>
              <a:ext uri="{FF2B5EF4-FFF2-40B4-BE49-F238E27FC236}">
                <a16:creationId xmlns:a16="http://schemas.microsoft.com/office/drawing/2014/main" id="{68C199D2-84B0-4DFA-B454-1B20CAF71C6B}"/>
              </a:ext>
            </a:extLst>
          </p:cNvPr>
          <p:cNvPicPr>
            <a:picLocks noChangeAspect="1"/>
          </p:cNvPicPr>
          <p:nvPr/>
        </p:nvPicPr>
        <p:blipFill>
          <a:blip r:embed="rId4"/>
          <a:stretch>
            <a:fillRect/>
          </a:stretch>
        </p:blipFill>
        <p:spPr>
          <a:xfrm>
            <a:off x="6600557" y="849908"/>
            <a:ext cx="2028557" cy="1895407"/>
          </a:xfrm>
          <a:prstGeom prst="rect">
            <a:avLst/>
          </a:prstGeom>
        </p:spPr>
      </p:pic>
      <p:pic>
        <p:nvPicPr>
          <p:cNvPr id="8" name="Picture 7" descr="Map&#10;&#10;Description automatically generated">
            <a:extLst>
              <a:ext uri="{FF2B5EF4-FFF2-40B4-BE49-F238E27FC236}">
                <a16:creationId xmlns:a16="http://schemas.microsoft.com/office/drawing/2014/main" id="{7419B2CD-4F9C-4174-96F2-180DD89E5936}"/>
              </a:ext>
            </a:extLst>
          </p:cNvPr>
          <p:cNvPicPr>
            <a:picLocks noChangeAspect="1"/>
          </p:cNvPicPr>
          <p:nvPr/>
        </p:nvPicPr>
        <p:blipFill>
          <a:blip r:embed="rId5"/>
          <a:stretch>
            <a:fillRect/>
          </a:stretch>
        </p:blipFill>
        <p:spPr>
          <a:xfrm>
            <a:off x="5486401" y="2841675"/>
            <a:ext cx="2036554" cy="2211930"/>
          </a:xfrm>
          <a:prstGeom prst="rect">
            <a:avLst/>
          </a:prstGeom>
        </p:spPr>
      </p:pic>
      <p:sp>
        <p:nvSpPr>
          <p:cNvPr id="13" name="Google Shape;508;p39">
            <a:extLst>
              <a:ext uri="{FF2B5EF4-FFF2-40B4-BE49-F238E27FC236}">
                <a16:creationId xmlns:a16="http://schemas.microsoft.com/office/drawing/2014/main" id="{3AD0A8D0-09CC-4160-9C60-A05A378E4F29}"/>
              </a:ext>
            </a:extLst>
          </p:cNvPr>
          <p:cNvSpPr txBox="1">
            <a:spLocks/>
          </p:cNvSpPr>
          <p:nvPr/>
        </p:nvSpPr>
        <p:spPr>
          <a:xfrm flipH="1">
            <a:off x="331412" y="2526219"/>
            <a:ext cx="3732426" cy="7959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Livvic Light"/>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9pPr>
          </a:lstStyle>
          <a:p>
            <a:pPr marL="0" indent="0"/>
            <a:r>
              <a:rPr lang="en-US" dirty="0"/>
              <a:t>MLPQ Intersect:</a:t>
            </a:r>
          </a:p>
        </p:txBody>
      </p:sp>
      <p:pic>
        <p:nvPicPr>
          <p:cNvPr id="10" name="Picture 9">
            <a:extLst>
              <a:ext uri="{FF2B5EF4-FFF2-40B4-BE49-F238E27FC236}">
                <a16:creationId xmlns:a16="http://schemas.microsoft.com/office/drawing/2014/main" id="{09B0AFF8-DD56-41F1-B151-752E67ACD39E}"/>
              </a:ext>
            </a:extLst>
          </p:cNvPr>
          <p:cNvPicPr>
            <a:picLocks noChangeAspect="1"/>
          </p:cNvPicPr>
          <p:nvPr/>
        </p:nvPicPr>
        <p:blipFill>
          <a:blip r:embed="rId6"/>
          <a:stretch>
            <a:fillRect/>
          </a:stretch>
        </p:blipFill>
        <p:spPr>
          <a:xfrm>
            <a:off x="133138" y="3099719"/>
            <a:ext cx="4854361" cy="795916"/>
          </a:xfrm>
          <a:prstGeom prst="rect">
            <a:avLst/>
          </a:prstGeom>
        </p:spPr>
      </p:pic>
      <mc:AlternateContent xmlns:mc="http://schemas.openxmlformats.org/markup-compatibility/2006" xmlns:p14="http://schemas.microsoft.com/office/powerpoint/2010/main">
        <mc:Choice Requires="p14">
          <p:contentPart p14:bwMode="auto" r:id="rId7">
            <p14:nvContentPartPr>
              <p14:cNvPr id="11" name="Ink 10">
                <a:extLst>
                  <a:ext uri="{FF2B5EF4-FFF2-40B4-BE49-F238E27FC236}">
                    <a16:creationId xmlns:a16="http://schemas.microsoft.com/office/drawing/2014/main" id="{7C62161C-2B0B-4615-845E-6A0E4AA5A304}"/>
                  </a:ext>
                </a:extLst>
              </p14:cNvPr>
              <p14:cNvContentPartPr/>
              <p14:nvPr/>
            </p14:nvContentPartPr>
            <p14:xfrm>
              <a:off x="1167342" y="3404271"/>
              <a:ext cx="360" cy="360"/>
            </p14:xfrm>
          </p:contentPart>
        </mc:Choice>
        <mc:Fallback xmlns="">
          <p:pic>
            <p:nvPicPr>
              <p:cNvPr id="11" name="Ink 10">
                <a:extLst>
                  <a:ext uri="{FF2B5EF4-FFF2-40B4-BE49-F238E27FC236}">
                    <a16:creationId xmlns:a16="http://schemas.microsoft.com/office/drawing/2014/main" id="{7C62161C-2B0B-4615-845E-6A0E4AA5A304}"/>
                  </a:ext>
                </a:extLst>
              </p:cNvPr>
              <p:cNvPicPr/>
              <p:nvPr/>
            </p:nvPicPr>
            <p:blipFill>
              <a:blip r:embed="rId8"/>
              <a:stretch>
                <a:fillRect/>
              </a:stretch>
            </p:blipFill>
            <p:spPr>
              <a:xfrm>
                <a:off x="1113702" y="329663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2" name="Ink 11">
                <a:extLst>
                  <a:ext uri="{FF2B5EF4-FFF2-40B4-BE49-F238E27FC236}">
                    <a16:creationId xmlns:a16="http://schemas.microsoft.com/office/drawing/2014/main" id="{6570F25D-BB73-4091-AD90-28F51BBB3632}"/>
                  </a:ext>
                </a:extLst>
              </p14:cNvPr>
              <p14:cNvContentPartPr/>
              <p14:nvPr/>
            </p14:nvContentPartPr>
            <p14:xfrm>
              <a:off x="1007862" y="3178191"/>
              <a:ext cx="244080" cy="669240"/>
            </p14:xfrm>
          </p:contentPart>
        </mc:Choice>
        <mc:Fallback xmlns="">
          <p:pic>
            <p:nvPicPr>
              <p:cNvPr id="12" name="Ink 11">
                <a:extLst>
                  <a:ext uri="{FF2B5EF4-FFF2-40B4-BE49-F238E27FC236}">
                    <a16:creationId xmlns:a16="http://schemas.microsoft.com/office/drawing/2014/main" id="{6570F25D-BB73-4091-AD90-28F51BBB3632}"/>
                  </a:ext>
                </a:extLst>
              </p:cNvPr>
              <p:cNvPicPr/>
              <p:nvPr/>
            </p:nvPicPr>
            <p:blipFill>
              <a:blip r:embed="rId10"/>
              <a:stretch>
                <a:fillRect/>
              </a:stretch>
            </p:blipFill>
            <p:spPr>
              <a:xfrm>
                <a:off x="953862" y="3070551"/>
                <a:ext cx="351720" cy="884880"/>
              </a:xfrm>
              <a:prstGeom prst="rect">
                <a:avLst/>
              </a:prstGeom>
            </p:spPr>
          </p:pic>
        </mc:Fallback>
      </mc:AlternateContent>
    </p:spTree>
    <p:extLst>
      <p:ext uri="{BB962C8B-B14F-4D97-AF65-F5344CB8AC3E}">
        <p14:creationId xmlns:p14="http://schemas.microsoft.com/office/powerpoint/2010/main" val="3391077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8" name="Google Shape;508;p39"/>
          <p:cNvSpPr txBox="1">
            <a:spLocks noGrp="1"/>
          </p:cNvSpPr>
          <p:nvPr>
            <p:ph type="subTitle" idx="2"/>
          </p:nvPr>
        </p:nvSpPr>
        <p:spPr>
          <a:xfrm flipH="1">
            <a:off x="403476" y="1025450"/>
            <a:ext cx="3732426" cy="795916"/>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dirty="0"/>
              <a:t>Find the dynasties to which modern cities of India belonged to in the 1</a:t>
            </a:r>
            <a:r>
              <a:rPr lang="en-US" baseline="30000" dirty="0"/>
              <a:t>st</a:t>
            </a:r>
            <a:r>
              <a:rPr lang="en-US" dirty="0"/>
              <a:t> century</a:t>
            </a:r>
            <a:endParaRPr dirty="0"/>
          </a:p>
        </p:txBody>
      </p:sp>
      <p:sp>
        <p:nvSpPr>
          <p:cNvPr id="509" name="Google Shape;509;p39"/>
          <p:cNvSpPr txBox="1">
            <a:spLocks noGrp="1"/>
          </p:cNvSpPr>
          <p:nvPr>
            <p:ph type="title" idx="3"/>
          </p:nvPr>
        </p:nvSpPr>
        <p:spPr>
          <a:xfrm>
            <a:off x="4572000" y="321308"/>
            <a:ext cx="2111700" cy="528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SOLUTION</a:t>
            </a:r>
            <a:endParaRPr dirty="0"/>
          </a:p>
        </p:txBody>
      </p:sp>
      <p:sp>
        <p:nvSpPr>
          <p:cNvPr id="176" name="Google Shape;507;p39">
            <a:extLst>
              <a:ext uri="{FF2B5EF4-FFF2-40B4-BE49-F238E27FC236}">
                <a16:creationId xmlns:a16="http://schemas.microsoft.com/office/drawing/2014/main" id="{F61C055A-6FF1-4AD0-B009-9A16EDAC664A}"/>
              </a:ext>
            </a:extLst>
          </p:cNvPr>
          <p:cNvSpPr txBox="1">
            <a:spLocks/>
          </p:cNvSpPr>
          <p:nvPr/>
        </p:nvSpPr>
        <p:spPr>
          <a:xfrm>
            <a:off x="331412" y="321308"/>
            <a:ext cx="2111700" cy="5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edressed"/>
                <a:ea typeface="Redressed"/>
                <a:cs typeface="Redressed"/>
                <a:sym typeface="Redressed"/>
              </a:defRPr>
            </a:lvl1pPr>
            <a:lvl2pPr marR="0" lvl="1"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2pPr>
            <a:lvl3pPr marR="0" lvl="2"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3pPr>
            <a:lvl4pPr marR="0" lvl="3"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4pPr>
            <a:lvl5pPr marR="0" lvl="4"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5pPr>
            <a:lvl6pPr marR="0" lvl="5"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6pPr>
            <a:lvl7pPr marR="0" lvl="6"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7pPr>
            <a:lvl8pPr marR="0" lvl="7"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8pPr>
            <a:lvl9pPr marR="0" lvl="8"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9pPr>
          </a:lstStyle>
          <a:p>
            <a:pPr marL="0" marR="0" lvl="0" indent="0" algn="l" defTabSz="914400" rtl="0" eaLnBrk="1" fontAlgn="auto" latinLnBrk="0" hangingPunct="1">
              <a:lnSpc>
                <a:spcPct val="100000"/>
              </a:lnSpc>
              <a:spcBef>
                <a:spcPts val="0"/>
              </a:spcBef>
              <a:spcAft>
                <a:spcPts val="0"/>
              </a:spcAft>
              <a:buClr>
                <a:srgbClr val="482400"/>
              </a:buClr>
              <a:buSzPts val="2800"/>
              <a:buFont typeface="Redressed"/>
              <a:buNone/>
              <a:tabLst/>
              <a:defRPr/>
            </a:pPr>
            <a:r>
              <a:rPr kumimoji="0" lang="en-US" sz="2800" b="0" i="0" u="none" strike="noStrike" kern="0" cap="none" spc="0" normalizeH="0" baseline="0" noProof="0" dirty="0">
                <a:ln>
                  <a:noFill/>
                </a:ln>
                <a:solidFill>
                  <a:srgbClr val="482400"/>
                </a:solidFill>
                <a:effectLst/>
                <a:uLnTx/>
                <a:uFillTx/>
                <a:latin typeface="Redressed"/>
                <a:sym typeface="Redressed"/>
              </a:rPr>
              <a:t>PROBLEM</a:t>
            </a:r>
          </a:p>
        </p:txBody>
      </p:sp>
      <p:sp>
        <p:nvSpPr>
          <p:cNvPr id="13" name="Google Shape;508;p39">
            <a:extLst>
              <a:ext uri="{FF2B5EF4-FFF2-40B4-BE49-F238E27FC236}">
                <a16:creationId xmlns:a16="http://schemas.microsoft.com/office/drawing/2014/main" id="{3AD0A8D0-09CC-4160-9C60-A05A378E4F29}"/>
              </a:ext>
            </a:extLst>
          </p:cNvPr>
          <p:cNvSpPr txBox="1">
            <a:spLocks/>
          </p:cNvSpPr>
          <p:nvPr/>
        </p:nvSpPr>
        <p:spPr>
          <a:xfrm flipH="1">
            <a:off x="331412" y="2526219"/>
            <a:ext cx="3732426" cy="7959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Livvic Light"/>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9pPr>
          </a:lstStyle>
          <a:p>
            <a:pPr marL="0" marR="0" lvl="0" indent="0" algn="l" defTabSz="914400" rtl="0" eaLnBrk="1" fontAlgn="auto" latinLnBrk="0" hangingPunct="1">
              <a:lnSpc>
                <a:spcPct val="100000"/>
              </a:lnSpc>
              <a:spcBef>
                <a:spcPts val="0"/>
              </a:spcBef>
              <a:spcAft>
                <a:spcPts val="0"/>
              </a:spcAft>
              <a:buClr>
                <a:srgbClr val="482400"/>
              </a:buClr>
              <a:buSzPts val="1800"/>
              <a:buFont typeface="Livvic Light"/>
              <a:buNone/>
              <a:tabLst/>
              <a:defRPr/>
            </a:pPr>
            <a:endParaRPr kumimoji="0" lang="en-US" sz="1600" b="0" i="0" u="none" strike="noStrike" kern="0" cap="none" spc="0" normalizeH="0" baseline="0" noProof="0" dirty="0">
              <a:ln>
                <a:noFill/>
              </a:ln>
              <a:solidFill>
                <a:srgbClr val="482400"/>
              </a:solidFill>
              <a:effectLst/>
              <a:uLnTx/>
              <a:uFillTx/>
              <a:latin typeface="Livvic"/>
              <a:sym typeface="Livvic"/>
            </a:endParaRPr>
          </a:p>
        </p:txBody>
      </p:sp>
      <p:pic>
        <p:nvPicPr>
          <p:cNvPr id="4" name="Picture 3">
            <a:extLst>
              <a:ext uri="{FF2B5EF4-FFF2-40B4-BE49-F238E27FC236}">
                <a16:creationId xmlns:a16="http://schemas.microsoft.com/office/drawing/2014/main" id="{06BA8921-E7EE-4707-AEAA-9DB041602A08}"/>
              </a:ext>
            </a:extLst>
          </p:cNvPr>
          <p:cNvPicPr>
            <a:picLocks noChangeAspect="1"/>
          </p:cNvPicPr>
          <p:nvPr/>
        </p:nvPicPr>
        <p:blipFill>
          <a:blip r:embed="rId3"/>
          <a:stretch>
            <a:fillRect/>
          </a:stretch>
        </p:blipFill>
        <p:spPr>
          <a:xfrm>
            <a:off x="4826927" y="1337855"/>
            <a:ext cx="4096758" cy="1984280"/>
          </a:xfrm>
          <a:prstGeom prst="rect">
            <a:avLst/>
          </a:prstGeom>
        </p:spPr>
      </p:pic>
      <p:sp>
        <p:nvSpPr>
          <p:cNvPr id="14" name="Google Shape;508;p39">
            <a:extLst>
              <a:ext uri="{FF2B5EF4-FFF2-40B4-BE49-F238E27FC236}">
                <a16:creationId xmlns:a16="http://schemas.microsoft.com/office/drawing/2014/main" id="{8563B7F6-F3F3-4A3F-87BE-4509EA51A50F}"/>
              </a:ext>
            </a:extLst>
          </p:cNvPr>
          <p:cNvSpPr txBox="1">
            <a:spLocks/>
          </p:cNvSpPr>
          <p:nvPr/>
        </p:nvSpPr>
        <p:spPr>
          <a:xfrm flipH="1">
            <a:off x="331412" y="1996908"/>
            <a:ext cx="4376681" cy="28514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Livvic Light"/>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9pPr>
          </a:lstStyle>
          <a:p>
            <a:pPr marL="0" indent="0"/>
            <a:r>
              <a:rPr lang="en-US" sz="1800" dirty="0">
                <a:latin typeface="Redressed" panose="020B0604020202020204" charset="0"/>
              </a:rPr>
              <a:t>SQL Query</a:t>
            </a:r>
            <a:r>
              <a:rPr lang="en-US" b="1" dirty="0"/>
              <a:t>:</a:t>
            </a:r>
          </a:p>
          <a:p>
            <a:pPr marL="0" indent="0"/>
            <a:endParaRPr lang="en-US" b="1" dirty="0"/>
          </a:p>
          <a:p>
            <a:pPr marL="0" indent="0"/>
            <a:r>
              <a:rPr lang="en-US" dirty="0"/>
              <a:t>CREATE_VIEW City_Dynasties1CE</a:t>
            </a:r>
          </a:p>
          <a:p>
            <a:pPr marL="0" indent="0"/>
            <a:endParaRPr lang="en-US" dirty="0"/>
          </a:p>
          <a:p>
            <a:pPr marL="0" indent="0"/>
            <a:r>
              <a:rPr lang="en-US" dirty="0"/>
              <a:t>SELECT </a:t>
            </a:r>
            <a:r>
              <a:rPr lang="en-US" dirty="0" err="1"/>
              <a:t>CC.Name</a:t>
            </a:r>
            <a:r>
              <a:rPr lang="en-US" dirty="0"/>
              <a:t>, </a:t>
            </a:r>
            <a:r>
              <a:rPr lang="en-US" dirty="0" err="1"/>
              <a:t>N.DName</a:t>
            </a:r>
            <a:endParaRPr lang="en-US" dirty="0"/>
          </a:p>
          <a:p>
            <a:pPr marL="0" indent="0"/>
            <a:endParaRPr lang="en-US" dirty="0"/>
          </a:p>
          <a:p>
            <a:pPr marL="0" indent="0"/>
            <a:r>
              <a:rPr lang="en-US" dirty="0"/>
              <a:t>FROM Dynasties as D, City1 as C, NameTable as N, cityNames as CC</a:t>
            </a:r>
          </a:p>
          <a:p>
            <a:pPr marL="0" indent="0"/>
            <a:endParaRPr lang="en-US" dirty="0"/>
          </a:p>
          <a:p>
            <a:pPr marL="0" indent="0"/>
            <a:r>
              <a:rPr lang="en-US" dirty="0"/>
              <a:t>WHERE D.id=N.id, </a:t>
            </a:r>
            <a:r>
              <a:rPr lang="en-US" dirty="0" err="1"/>
              <a:t>D.x</a:t>
            </a:r>
            <a:r>
              <a:rPr lang="en-US" dirty="0"/>
              <a:t>=</a:t>
            </a:r>
            <a:r>
              <a:rPr lang="en-US" dirty="0" err="1"/>
              <a:t>C.x</a:t>
            </a:r>
            <a:r>
              <a:rPr lang="en-US" dirty="0"/>
              <a:t>, </a:t>
            </a:r>
            <a:r>
              <a:rPr lang="en-US" dirty="0" err="1"/>
              <a:t>D.y</a:t>
            </a:r>
            <a:r>
              <a:rPr lang="en-US" dirty="0"/>
              <a:t>=</a:t>
            </a:r>
            <a:r>
              <a:rPr lang="en-US" dirty="0" err="1"/>
              <a:t>C.y</a:t>
            </a:r>
            <a:r>
              <a:rPr lang="en-US" dirty="0"/>
              <a:t>, C.id=</a:t>
            </a:r>
            <a:r>
              <a:rPr lang="en-US" dirty="0" err="1"/>
              <a:t>CC.id,t</a:t>
            </a:r>
            <a:r>
              <a:rPr lang="en-US" dirty="0"/>
              <a:t>=1</a:t>
            </a:r>
          </a:p>
        </p:txBody>
      </p:sp>
    </p:spTree>
    <p:extLst>
      <p:ext uri="{BB962C8B-B14F-4D97-AF65-F5344CB8AC3E}">
        <p14:creationId xmlns:p14="http://schemas.microsoft.com/office/powerpoint/2010/main" val="19551692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8" name="Google Shape;508;p39"/>
          <p:cNvSpPr txBox="1">
            <a:spLocks noGrp="1"/>
          </p:cNvSpPr>
          <p:nvPr>
            <p:ph type="subTitle" idx="2"/>
          </p:nvPr>
        </p:nvSpPr>
        <p:spPr>
          <a:xfrm flipH="1">
            <a:off x="268009" y="1006103"/>
            <a:ext cx="3732426" cy="795916"/>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US" dirty="0"/>
              <a:t>Find the area of Chola dynasty in 1100CE.</a:t>
            </a:r>
            <a:endParaRPr dirty="0"/>
          </a:p>
        </p:txBody>
      </p:sp>
      <p:sp>
        <p:nvSpPr>
          <p:cNvPr id="509" name="Google Shape;509;p39"/>
          <p:cNvSpPr txBox="1">
            <a:spLocks noGrp="1"/>
          </p:cNvSpPr>
          <p:nvPr>
            <p:ph type="title" idx="3"/>
          </p:nvPr>
        </p:nvSpPr>
        <p:spPr>
          <a:xfrm>
            <a:off x="4572000" y="321308"/>
            <a:ext cx="2111700" cy="528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SOLUTION</a:t>
            </a:r>
            <a:endParaRPr dirty="0"/>
          </a:p>
        </p:txBody>
      </p:sp>
      <p:sp>
        <p:nvSpPr>
          <p:cNvPr id="176" name="Google Shape;507;p39">
            <a:extLst>
              <a:ext uri="{FF2B5EF4-FFF2-40B4-BE49-F238E27FC236}">
                <a16:creationId xmlns:a16="http://schemas.microsoft.com/office/drawing/2014/main" id="{F61C055A-6FF1-4AD0-B009-9A16EDAC664A}"/>
              </a:ext>
            </a:extLst>
          </p:cNvPr>
          <p:cNvSpPr txBox="1">
            <a:spLocks/>
          </p:cNvSpPr>
          <p:nvPr/>
        </p:nvSpPr>
        <p:spPr>
          <a:xfrm>
            <a:off x="331412" y="321308"/>
            <a:ext cx="2111700" cy="5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edressed"/>
                <a:ea typeface="Redressed"/>
                <a:cs typeface="Redressed"/>
                <a:sym typeface="Redressed"/>
              </a:defRPr>
            </a:lvl1pPr>
            <a:lvl2pPr marR="0" lvl="1"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2pPr>
            <a:lvl3pPr marR="0" lvl="2"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3pPr>
            <a:lvl4pPr marR="0" lvl="3"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4pPr>
            <a:lvl5pPr marR="0" lvl="4"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5pPr>
            <a:lvl6pPr marR="0" lvl="5"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6pPr>
            <a:lvl7pPr marR="0" lvl="6"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7pPr>
            <a:lvl8pPr marR="0" lvl="7"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8pPr>
            <a:lvl9pPr marR="0" lvl="8" algn="l" rtl="0">
              <a:lnSpc>
                <a:spcPct val="100000"/>
              </a:lnSpc>
              <a:spcBef>
                <a:spcPts val="0"/>
              </a:spcBef>
              <a:spcAft>
                <a:spcPts val="0"/>
              </a:spcAft>
              <a:buClr>
                <a:schemeClr val="dk1"/>
              </a:buClr>
              <a:buSzPts val="2800"/>
              <a:buFont typeface="Redressed"/>
              <a:buNone/>
              <a:defRPr sz="2800" b="0" i="0" u="none" strike="noStrike" cap="none">
                <a:solidFill>
                  <a:schemeClr val="dk1"/>
                </a:solidFill>
                <a:latin typeface="Roboto Slab Light"/>
                <a:ea typeface="Roboto Slab Light"/>
                <a:cs typeface="Roboto Slab Light"/>
                <a:sym typeface="Roboto Slab Light"/>
              </a:defRPr>
            </a:lvl9pPr>
          </a:lstStyle>
          <a:p>
            <a:pPr marL="0" marR="0" lvl="0" indent="0" algn="l" defTabSz="914400" rtl="0" eaLnBrk="1" fontAlgn="auto" latinLnBrk="0" hangingPunct="1">
              <a:lnSpc>
                <a:spcPct val="100000"/>
              </a:lnSpc>
              <a:spcBef>
                <a:spcPts val="0"/>
              </a:spcBef>
              <a:spcAft>
                <a:spcPts val="0"/>
              </a:spcAft>
              <a:buClr>
                <a:srgbClr val="482400"/>
              </a:buClr>
              <a:buSzPts val="2800"/>
              <a:buFont typeface="Redressed"/>
              <a:buNone/>
              <a:tabLst/>
              <a:defRPr/>
            </a:pPr>
            <a:r>
              <a:rPr kumimoji="0" lang="en-US" sz="2800" b="0" i="0" u="none" strike="noStrike" kern="0" cap="none" spc="0" normalizeH="0" baseline="0" noProof="0" dirty="0">
                <a:ln>
                  <a:noFill/>
                </a:ln>
                <a:solidFill>
                  <a:srgbClr val="482400"/>
                </a:solidFill>
                <a:effectLst/>
                <a:uLnTx/>
                <a:uFillTx/>
                <a:latin typeface="Redressed"/>
                <a:sym typeface="Redressed"/>
              </a:rPr>
              <a:t>PROBLEM</a:t>
            </a:r>
          </a:p>
        </p:txBody>
      </p:sp>
      <p:sp>
        <p:nvSpPr>
          <p:cNvPr id="13" name="Google Shape;508;p39">
            <a:extLst>
              <a:ext uri="{FF2B5EF4-FFF2-40B4-BE49-F238E27FC236}">
                <a16:creationId xmlns:a16="http://schemas.microsoft.com/office/drawing/2014/main" id="{3AD0A8D0-09CC-4160-9C60-A05A378E4F29}"/>
              </a:ext>
            </a:extLst>
          </p:cNvPr>
          <p:cNvSpPr txBox="1">
            <a:spLocks/>
          </p:cNvSpPr>
          <p:nvPr/>
        </p:nvSpPr>
        <p:spPr>
          <a:xfrm flipH="1">
            <a:off x="331412" y="2526219"/>
            <a:ext cx="3732426" cy="7959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Livvic Light"/>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9pPr>
          </a:lstStyle>
          <a:p>
            <a:pPr marL="0" marR="0" lvl="0" indent="0" algn="l" defTabSz="914400" rtl="0" eaLnBrk="1" fontAlgn="auto" latinLnBrk="0" hangingPunct="1">
              <a:lnSpc>
                <a:spcPct val="100000"/>
              </a:lnSpc>
              <a:spcBef>
                <a:spcPts val="0"/>
              </a:spcBef>
              <a:spcAft>
                <a:spcPts val="0"/>
              </a:spcAft>
              <a:buClr>
                <a:srgbClr val="482400"/>
              </a:buClr>
              <a:buSzPts val="1800"/>
              <a:buFont typeface="Livvic Light"/>
              <a:buNone/>
              <a:tabLst/>
              <a:defRPr/>
            </a:pPr>
            <a:endParaRPr kumimoji="0" lang="en-US" sz="1600" b="0" i="0" u="none" strike="noStrike" kern="0" cap="none" spc="0" normalizeH="0" baseline="0" noProof="0" dirty="0">
              <a:ln>
                <a:noFill/>
              </a:ln>
              <a:solidFill>
                <a:srgbClr val="482400"/>
              </a:solidFill>
              <a:effectLst/>
              <a:uLnTx/>
              <a:uFillTx/>
              <a:latin typeface="Livvic"/>
              <a:sym typeface="Livvic"/>
            </a:endParaRPr>
          </a:p>
        </p:txBody>
      </p:sp>
      <p:sp>
        <p:nvSpPr>
          <p:cNvPr id="14" name="Google Shape;508;p39">
            <a:extLst>
              <a:ext uri="{FF2B5EF4-FFF2-40B4-BE49-F238E27FC236}">
                <a16:creationId xmlns:a16="http://schemas.microsoft.com/office/drawing/2014/main" id="{8563B7F6-F3F3-4A3F-87BE-4509EA51A50F}"/>
              </a:ext>
            </a:extLst>
          </p:cNvPr>
          <p:cNvSpPr txBox="1">
            <a:spLocks/>
          </p:cNvSpPr>
          <p:nvPr/>
        </p:nvSpPr>
        <p:spPr>
          <a:xfrm flipH="1">
            <a:off x="344477" y="1793129"/>
            <a:ext cx="4376681" cy="28514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Livvic Light"/>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400"/>
              <a:buFont typeface="Livvic Light"/>
              <a:buNone/>
              <a:defRPr sz="1600" b="0" i="0" u="none" strike="noStrike" cap="none">
                <a:solidFill>
                  <a:schemeClr val="dk1"/>
                </a:solidFill>
                <a:latin typeface="Livvic"/>
                <a:ea typeface="Livvic"/>
                <a:cs typeface="Livvic"/>
                <a:sym typeface="Livvic"/>
              </a:defRPr>
            </a:lvl9pPr>
          </a:lstStyle>
          <a:p>
            <a:pPr marL="0" indent="0"/>
            <a:r>
              <a:rPr lang="en-US" sz="1800" dirty="0">
                <a:latin typeface="Redressed" panose="020B0604020202020204" charset="0"/>
              </a:rPr>
              <a:t>1. SQL Query</a:t>
            </a:r>
            <a:r>
              <a:rPr lang="en-US" b="1" dirty="0"/>
              <a:t>:</a:t>
            </a:r>
          </a:p>
          <a:p>
            <a:pPr marL="0" indent="0"/>
            <a:endParaRPr lang="en-US" b="1" dirty="0"/>
          </a:p>
          <a:p>
            <a:pPr marL="0" indent="0"/>
            <a:r>
              <a:rPr lang="en-US" dirty="0"/>
              <a:t>CREATE_VIEW Chola_1100CE</a:t>
            </a:r>
          </a:p>
          <a:p>
            <a:pPr marL="0" indent="0"/>
            <a:r>
              <a:rPr lang="en-US" dirty="0"/>
              <a:t>SELECT id, x, y</a:t>
            </a:r>
          </a:p>
          <a:p>
            <a:pPr marL="0" indent="0"/>
            <a:r>
              <a:rPr lang="en-US" dirty="0"/>
              <a:t>FROM Dynasties as D</a:t>
            </a:r>
          </a:p>
          <a:p>
            <a:pPr marL="0" indent="0"/>
            <a:r>
              <a:rPr lang="en-US" dirty="0"/>
              <a:t>WHERE D.id=1,t=1100</a:t>
            </a:r>
          </a:p>
          <a:p>
            <a:pPr marL="0" indent="0"/>
            <a:endParaRPr lang="en-US" sz="1800" dirty="0">
              <a:latin typeface="Redressed" panose="020B0604020202020204" charset="0"/>
            </a:endParaRPr>
          </a:p>
          <a:p>
            <a:pPr marL="0" indent="0"/>
            <a:r>
              <a:rPr lang="en-US" sz="1800" dirty="0">
                <a:latin typeface="Redressed" panose="020B0604020202020204" charset="0"/>
              </a:rPr>
              <a:t>2. MLPQ Area:</a:t>
            </a:r>
          </a:p>
          <a:p>
            <a:pPr marL="0" indent="0"/>
            <a:endParaRPr lang="en-US" sz="1800" dirty="0">
              <a:latin typeface="Redressed" panose="020B0604020202020204" charset="0"/>
            </a:endParaRPr>
          </a:p>
          <a:p>
            <a:pPr marL="0" indent="0"/>
            <a:endParaRPr lang="en-US" sz="1800" dirty="0">
              <a:latin typeface="Redressed" panose="020B0604020202020204" charset="0"/>
            </a:endParaRPr>
          </a:p>
        </p:txBody>
      </p:sp>
      <p:pic>
        <p:nvPicPr>
          <p:cNvPr id="3" name="Picture 2">
            <a:extLst>
              <a:ext uri="{FF2B5EF4-FFF2-40B4-BE49-F238E27FC236}">
                <a16:creationId xmlns:a16="http://schemas.microsoft.com/office/drawing/2014/main" id="{F49C7903-A846-4D1F-90FF-34BFB12F35D2}"/>
              </a:ext>
            </a:extLst>
          </p:cNvPr>
          <p:cNvPicPr>
            <a:picLocks noChangeAspect="1"/>
          </p:cNvPicPr>
          <p:nvPr/>
        </p:nvPicPr>
        <p:blipFill>
          <a:blip r:embed="rId3"/>
          <a:stretch>
            <a:fillRect/>
          </a:stretch>
        </p:blipFill>
        <p:spPr>
          <a:xfrm>
            <a:off x="393558" y="3994053"/>
            <a:ext cx="3276884" cy="670618"/>
          </a:xfrm>
          <a:prstGeom prst="rect">
            <a:avLst/>
          </a:prstGeom>
        </p:spPr>
      </p:pic>
      <p:pic>
        <p:nvPicPr>
          <p:cNvPr id="8" name="Picture 7">
            <a:extLst>
              <a:ext uri="{FF2B5EF4-FFF2-40B4-BE49-F238E27FC236}">
                <a16:creationId xmlns:a16="http://schemas.microsoft.com/office/drawing/2014/main" id="{8A9E1C41-3C21-4B72-B81D-397C58C36FAA}"/>
              </a:ext>
            </a:extLst>
          </p:cNvPr>
          <p:cNvPicPr>
            <a:picLocks noChangeAspect="1"/>
          </p:cNvPicPr>
          <p:nvPr/>
        </p:nvPicPr>
        <p:blipFill>
          <a:blip r:embed="rId4"/>
          <a:stretch>
            <a:fillRect/>
          </a:stretch>
        </p:blipFill>
        <p:spPr>
          <a:xfrm>
            <a:off x="3842874" y="3838663"/>
            <a:ext cx="2212326" cy="1251316"/>
          </a:xfrm>
          <a:prstGeom prst="rect">
            <a:avLst/>
          </a:prstGeom>
        </p:spPr>
      </p:pic>
      <p:pic>
        <p:nvPicPr>
          <p:cNvPr id="10" name="Picture 9">
            <a:extLst>
              <a:ext uri="{FF2B5EF4-FFF2-40B4-BE49-F238E27FC236}">
                <a16:creationId xmlns:a16="http://schemas.microsoft.com/office/drawing/2014/main" id="{DA3B1D04-B7ED-433A-AAEC-181B4583FAAB}"/>
              </a:ext>
            </a:extLst>
          </p:cNvPr>
          <p:cNvPicPr>
            <a:picLocks noChangeAspect="1"/>
          </p:cNvPicPr>
          <p:nvPr/>
        </p:nvPicPr>
        <p:blipFill>
          <a:blip r:embed="rId5"/>
          <a:stretch>
            <a:fillRect/>
          </a:stretch>
        </p:blipFill>
        <p:spPr>
          <a:xfrm>
            <a:off x="3842874" y="1006103"/>
            <a:ext cx="5194884" cy="1292102"/>
          </a:xfrm>
          <a:prstGeom prst="rect">
            <a:avLst/>
          </a:prstGeom>
        </p:spPr>
      </p:pic>
    </p:spTree>
    <p:extLst>
      <p:ext uri="{BB962C8B-B14F-4D97-AF65-F5344CB8AC3E}">
        <p14:creationId xmlns:p14="http://schemas.microsoft.com/office/powerpoint/2010/main" val="3658320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7" name="Title 6">
            <a:extLst>
              <a:ext uri="{FF2B5EF4-FFF2-40B4-BE49-F238E27FC236}">
                <a16:creationId xmlns:a16="http://schemas.microsoft.com/office/drawing/2014/main" id="{EA978EDB-3FE2-45C7-8EC6-9E6720D260DF}"/>
              </a:ext>
            </a:extLst>
          </p:cNvPr>
          <p:cNvSpPr>
            <a:spLocks noGrp="1"/>
          </p:cNvSpPr>
          <p:nvPr>
            <p:ph type="title"/>
          </p:nvPr>
        </p:nvSpPr>
        <p:spPr>
          <a:xfrm>
            <a:off x="1101028" y="859031"/>
            <a:ext cx="5602172" cy="436969"/>
          </a:xfrm>
        </p:spPr>
        <p:txBody>
          <a:bodyPr/>
          <a:lstStyle/>
          <a:p>
            <a:r>
              <a:rPr lang="en-US" dirty="0"/>
              <a:t>Conclusions and Future Work</a:t>
            </a:r>
            <a:endParaRPr lang="en-IN" dirty="0"/>
          </a:p>
        </p:txBody>
      </p:sp>
      <p:sp>
        <p:nvSpPr>
          <p:cNvPr id="9" name="Subtitle 8">
            <a:extLst>
              <a:ext uri="{FF2B5EF4-FFF2-40B4-BE49-F238E27FC236}">
                <a16:creationId xmlns:a16="http://schemas.microsoft.com/office/drawing/2014/main" id="{EDE29CD3-BFC5-44FA-BF65-EB27C1D91B51}"/>
              </a:ext>
            </a:extLst>
          </p:cNvPr>
          <p:cNvSpPr>
            <a:spLocks noGrp="1"/>
          </p:cNvSpPr>
          <p:nvPr>
            <p:ph type="subTitle" idx="1"/>
          </p:nvPr>
        </p:nvSpPr>
        <p:spPr>
          <a:xfrm flipH="1">
            <a:off x="863878" y="1762800"/>
            <a:ext cx="7668122" cy="2722799"/>
          </a:xfrm>
        </p:spPr>
        <p:txBody>
          <a:bodyPr/>
          <a:lstStyle/>
          <a:p>
            <a:pPr algn="l">
              <a:buFont typeface="Arial" panose="020B0604020202020204" pitchFamily="34" charset="0"/>
              <a:buChar char="•"/>
            </a:pPr>
            <a:r>
              <a:rPr lang="en-US" dirty="0"/>
              <a:t>With this project, we have been able to represent 15 different dynasties. </a:t>
            </a:r>
          </a:p>
          <a:p>
            <a:pPr algn="l">
              <a:buFont typeface="Arial" panose="020B0604020202020204" pitchFamily="34" charset="0"/>
              <a:buChar char="•"/>
            </a:pPr>
            <a:r>
              <a:rPr lang="en-US" dirty="0"/>
              <a:t>This can be extended by adding all other dynasties to create a rich source of historical information about India.</a:t>
            </a:r>
          </a:p>
          <a:p>
            <a:pPr algn="l">
              <a:buFont typeface="Arial" panose="020B0604020202020204" pitchFamily="34" charset="0"/>
              <a:buChar char="•"/>
            </a:pPr>
            <a:r>
              <a:rPr lang="en-US" dirty="0"/>
              <a:t>We could also add various smaller details associated with the rulers, capital cities, historical monuments, wars fought etc.</a:t>
            </a:r>
          </a:p>
          <a:p>
            <a:pPr algn="l">
              <a:buFont typeface="Arial" panose="020B0604020202020204" pitchFamily="34" charset="0"/>
              <a:buChar char="•"/>
            </a:pPr>
            <a:r>
              <a:rPr lang="en-US" dirty="0"/>
              <a:t>If we take it further into later centuries, we would be able to map these changes to the current division of states in India, their culture, languages, ancestry and other things.</a:t>
            </a:r>
          </a:p>
          <a:p>
            <a:pPr algn="l"/>
            <a:endParaRPr lang="en-IN" dirty="0"/>
          </a:p>
        </p:txBody>
      </p:sp>
    </p:spTree>
    <p:extLst>
      <p:ext uri="{BB962C8B-B14F-4D97-AF65-F5344CB8AC3E}">
        <p14:creationId xmlns:p14="http://schemas.microsoft.com/office/powerpoint/2010/main" val="30228280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2BADA653-5C06-43BC-942B-ED0AE1123DF7}"/>
              </a:ext>
            </a:extLst>
          </p:cNvPr>
          <p:cNvSpPr>
            <a:spLocks noGrp="1"/>
          </p:cNvSpPr>
          <p:nvPr>
            <p:ph type="subTitle" idx="1"/>
          </p:nvPr>
        </p:nvSpPr>
        <p:spPr/>
        <p:txBody>
          <a:bodyPr/>
          <a:lstStyle/>
          <a:p>
            <a:r>
              <a:rPr lang="en-US" dirty="0"/>
              <a:t>Questions are welcome now.</a:t>
            </a:r>
            <a:endParaRPr lang="en-IN" dirty="0"/>
          </a:p>
        </p:txBody>
      </p:sp>
      <p:sp>
        <p:nvSpPr>
          <p:cNvPr id="4" name="Title 3">
            <a:extLst>
              <a:ext uri="{FF2B5EF4-FFF2-40B4-BE49-F238E27FC236}">
                <a16:creationId xmlns:a16="http://schemas.microsoft.com/office/drawing/2014/main" id="{E11967A5-975A-4D0C-9DB7-EEAD0643A306}"/>
              </a:ext>
            </a:extLst>
          </p:cNvPr>
          <p:cNvSpPr>
            <a:spLocks noGrp="1"/>
          </p:cNvSpPr>
          <p:nvPr>
            <p:ph type="ctrTitle"/>
          </p:nvPr>
        </p:nvSpPr>
        <p:spPr>
          <a:xfrm>
            <a:off x="1923700" y="615800"/>
            <a:ext cx="5296500" cy="2217000"/>
          </a:xfrm>
        </p:spPr>
        <p:txBody>
          <a:bodyPr/>
          <a:lstStyle/>
          <a:p>
            <a:r>
              <a:rPr lang="en-US" dirty="0"/>
              <a:t>Thank You</a:t>
            </a:r>
            <a:endParaRPr lang="en-IN" dirty="0"/>
          </a:p>
        </p:txBody>
      </p:sp>
    </p:spTree>
    <p:extLst>
      <p:ext uri="{BB962C8B-B14F-4D97-AF65-F5344CB8AC3E}">
        <p14:creationId xmlns:p14="http://schemas.microsoft.com/office/powerpoint/2010/main" val="3074391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28"/>
          <p:cNvPicPr preferRelativeResize="0"/>
          <p:nvPr/>
        </p:nvPicPr>
        <p:blipFill>
          <a:blip r:embed="rId3">
            <a:alphaModFix/>
          </a:blip>
          <a:stretch>
            <a:fillRect/>
          </a:stretch>
        </p:blipFill>
        <p:spPr>
          <a:xfrm>
            <a:off x="527775" y="28008"/>
            <a:ext cx="8088449" cy="2103247"/>
          </a:xfrm>
          <a:prstGeom prst="rect">
            <a:avLst/>
          </a:prstGeom>
          <a:noFill/>
          <a:ln>
            <a:noFill/>
          </a:ln>
        </p:spPr>
      </p:pic>
      <p:sp>
        <p:nvSpPr>
          <p:cNvPr id="135" name="Google Shape;135;p28"/>
          <p:cNvSpPr txBox="1">
            <a:spLocks noGrp="1"/>
          </p:cNvSpPr>
          <p:nvPr>
            <p:ph type="ctrTitle"/>
          </p:nvPr>
        </p:nvSpPr>
        <p:spPr>
          <a:xfrm>
            <a:off x="1780526" y="2131255"/>
            <a:ext cx="2693365"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Motivation &amp; Goals</a:t>
            </a:r>
            <a:endParaRPr dirty="0"/>
          </a:p>
        </p:txBody>
      </p:sp>
      <p:sp>
        <p:nvSpPr>
          <p:cNvPr id="136" name="Google Shape;136;p28"/>
          <p:cNvSpPr txBox="1">
            <a:spLocks noGrp="1"/>
          </p:cNvSpPr>
          <p:nvPr>
            <p:ph type="title" idx="2"/>
          </p:nvPr>
        </p:nvSpPr>
        <p:spPr>
          <a:xfrm>
            <a:off x="1168449" y="2090877"/>
            <a:ext cx="563867" cy="66315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dirty="0"/>
              <a:t>1</a:t>
            </a:r>
            <a:endParaRPr sz="3000" dirty="0"/>
          </a:p>
        </p:txBody>
      </p:sp>
      <p:sp>
        <p:nvSpPr>
          <p:cNvPr id="137" name="Google Shape;137;p28"/>
          <p:cNvSpPr txBox="1">
            <a:spLocks noGrp="1"/>
          </p:cNvSpPr>
          <p:nvPr>
            <p:ph type="ctrTitle" idx="3"/>
          </p:nvPr>
        </p:nvSpPr>
        <p:spPr>
          <a:xfrm>
            <a:off x="5383500" y="1967612"/>
            <a:ext cx="2722200" cy="90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Design Overview</a:t>
            </a:r>
            <a:endParaRPr dirty="0"/>
          </a:p>
        </p:txBody>
      </p:sp>
      <p:sp>
        <p:nvSpPr>
          <p:cNvPr id="138" name="Google Shape;138;p28"/>
          <p:cNvSpPr txBox="1">
            <a:spLocks noGrp="1"/>
          </p:cNvSpPr>
          <p:nvPr>
            <p:ph type="title" idx="4"/>
          </p:nvPr>
        </p:nvSpPr>
        <p:spPr>
          <a:xfrm>
            <a:off x="4715235" y="2131255"/>
            <a:ext cx="668265" cy="61795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dirty="0"/>
              <a:t>2</a:t>
            </a:r>
            <a:endParaRPr sz="3000" dirty="0"/>
          </a:p>
        </p:txBody>
      </p:sp>
      <p:sp>
        <p:nvSpPr>
          <p:cNvPr id="139" name="Google Shape;139;p28"/>
          <p:cNvSpPr txBox="1">
            <a:spLocks noGrp="1"/>
          </p:cNvSpPr>
          <p:nvPr>
            <p:ph type="ctrTitle" idx="5"/>
          </p:nvPr>
        </p:nvSpPr>
        <p:spPr>
          <a:xfrm>
            <a:off x="1835238" y="2790996"/>
            <a:ext cx="2864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Sources</a:t>
            </a:r>
            <a:endParaRPr dirty="0"/>
          </a:p>
        </p:txBody>
      </p:sp>
      <p:sp>
        <p:nvSpPr>
          <p:cNvPr id="140" name="Google Shape;140;p28"/>
          <p:cNvSpPr txBox="1">
            <a:spLocks noGrp="1"/>
          </p:cNvSpPr>
          <p:nvPr>
            <p:ph type="title" idx="6"/>
          </p:nvPr>
        </p:nvSpPr>
        <p:spPr>
          <a:xfrm>
            <a:off x="1151113" y="2723299"/>
            <a:ext cx="668265" cy="74168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dirty="0"/>
              <a:t>3</a:t>
            </a:r>
            <a:endParaRPr sz="3000" dirty="0"/>
          </a:p>
        </p:txBody>
      </p:sp>
      <p:sp>
        <p:nvSpPr>
          <p:cNvPr id="141" name="Google Shape;141;p28"/>
          <p:cNvSpPr txBox="1">
            <a:spLocks noGrp="1"/>
          </p:cNvSpPr>
          <p:nvPr>
            <p:ph type="ctrTitle" idx="7"/>
          </p:nvPr>
        </p:nvSpPr>
        <p:spPr>
          <a:xfrm>
            <a:off x="5447013" y="2778546"/>
            <a:ext cx="2997559" cy="61795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Transformations</a:t>
            </a:r>
            <a:endParaRPr dirty="0"/>
          </a:p>
        </p:txBody>
      </p:sp>
      <p:sp>
        <p:nvSpPr>
          <p:cNvPr id="142" name="Google Shape;142;p28"/>
          <p:cNvSpPr txBox="1">
            <a:spLocks noGrp="1"/>
          </p:cNvSpPr>
          <p:nvPr>
            <p:ph type="title" idx="8"/>
          </p:nvPr>
        </p:nvSpPr>
        <p:spPr>
          <a:xfrm>
            <a:off x="4715235" y="2807888"/>
            <a:ext cx="668265" cy="617951"/>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dirty="0"/>
              <a:t>4</a:t>
            </a:r>
            <a:endParaRPr sz="3000" dirty="0"/>
          </a:p>
        </p:txBody>
      </p:sp>
      <p:sp>
        <p:nvSpPr>
          <p:cNvPr id="11" name="Google Shape;140;p28">
            <a:extLst>
              <a:ext uri="{FF2B5EF4-FFF2-40B4-BE49-F238E27FC236}">
                <a16:creationId xmlns:a16="http://schemas.microsoft.com/office/drawing/2014/main" id="{0ADF77D5-CB51-4FA5-9D77-DE261E3F079C}"/>
              </a:ext>
            </a:extLst>
          </p:cNvPr>
          <p:cNvSpPr txBox="1">
            <a:spLocks/>
          </p:cNvSpPr>
          <p:nvPr/>
        </p:nvSpPr>
        <p:spPr>
          <a:xfrm>
            <a:off x="4731132" y="3411117"/>
            <a:ext cx="668265" cy="74168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600"/>
              <a:buFont typeface="Redressed"/>
              <a:buNone/>
              <a:defRPr sz="6000" b="0" i="0" u="none" strike="noStrike" cap="none">
                <a:solidFill>
                  <a:schemeClr val="dk1"/>
                </a:solidFill>
                <a:latin typeface="Redressed"/>
                <a:ea typeface="Redressed"/>
                <a:cs typeface="Redressed"/>
                <a:sym typeface="Redressed"/>
              </a:defRPr>
            </a:lvl1pPr>
            <a:lvl2pPr marR="0" lvl="1"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 sz="3000" dirty="0"/>
              <a:t>6</a:t>
            </a:r>
          </a:p>
        </p:txBody>
      </p:sp>
      <p:sp>
        <p:nvSpPr>
          <p:cNvPr id="12" name="Google Shape;139;p28">
            <a:extLst>
              <a:ext uri="{FF2B5EF4-FFF2-40B4-BE49-F238E27FC236}">
                <a16:creationId xmlns:a16="http://schemas.microsoft.com/office/drawing/2014/main" id="{0D15A4EE-5E34-41A0-B473-A8BEDB224D48}"/>
              </a:ext>
            </a:extLst>
          </p:cNvPr>
          <p:cNvSpPr txBox="1">
            <a:spLocks/>
          </p:cNvSpPr>
          <p:nvPr/>
        </p:nvSpPr>
        <p:spPr>
          <a:xfrm>
            <a:off x="1835238" y="3504949"/>
            <a:ext cx="28641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Redressed"/>
              <a:buNone/>
              <a:defRPr sz="2800" b="0" i="0" u="none" strike="noStrike" cap="none">
                <a:solidFill>
                  <a:schemeClr val="dk1"/>
                </a:solidFill>
                <a:latin typeface="Redressed"/>
                <a:ea typeface="Redressed"/>
                <a:cs typeface="Redressed"/>
                <a:sym typeface="Redressed"/>
              </a:defRPr>
            </a:lvl1pPr>
            <a:lvl2pPr marR="0" lvl="1"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2pPr>
            <a:lvl3pPr marR="0" lvl="2"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3pPr>
            <a:lvl4pPr marR="0" lvl="3"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4pPr>
            <a:lvl5pPr marR="0" lvl="4"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5pPr>
            <a:lvl6pPr marR="0" lvl="5"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6pPr>
            <a:lvl7pPr marR="0" lvl="6"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7pPr>
            <a:lvl8pPr marR="0" lvl="7"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8pPr>
            <a:lvl9pPr marR="0" lvl="8"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9pPr>
          </a:lstStyle>
          <a:p>
            <a:r>
              <a:rPr lang="en-US" dirty="0"/>
              <a:t>Implementation</a:t>
            </a:r>
          </a:p>
        </p:txBody>
      </p:sp>
      <p:sp>
        <p:nvSpPr>
          <p:cNvPr id="13" name="Google Shape;139;p28">
            <a:extLst>
              <a:ext uri="{FF2B5EF4-FFF2-40B4-BE49-F238E27FC236}">
                <a16:creationId xmlns:a16="http://schemas.microsoft.com/office/drawing/2014/main" id="{E8EA9ACD-0081-4452-8491-6B5F107F5AF8}"/>
              </a:ext>
            </a:extLst>
          </p:cNvPr>
          <p:cNvSpPr txBox="1">
            <a:spLocks/>
          </p:cNvSpPr>
          <p:nvPr/>
        </p:nvSpPr>
        <p:spPr>
          <a:xfrm>
            <a:off x="5447013" y="3493059"/>
            <a:ext cx="3450802"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Redressed"/>
              <a:buNone/>
              <a:defRPr sz="2800" b="0" i="0" u="none" strike="noStrike" cap="none">
                <a:solidFill>
                  <a:schemeClr val="dk1"/>
                </a:solidFill>
                <a:latin typeface="Redressed"/>
                <a:ea typeface="Redressed"/>
                <a:cs typeface="Redressed"/>
                <a:sym typeface="Redressed"/>
              </a:defRPr>
            </a:lvl1pPr>
            <a:lvl2pPr marR="0" lvl="1"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2pPr>
            <a:lvl3pPr marR="0" lvl="2"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3pPr>
            <a:lvl4pPr marR="0" lvl="3"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4pPr>
            <a:lvl5pPr marR="0" lvl="4"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5pPr>
            <a:lvl6pPr marR="0" lvl="5"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6pPr>
            <a:lvl7pPr marR="0" lvl="6"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7pPr>
            <a:lvl8pPr marR="0" lvl="7"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8pPr>
            <a:lvl9pPr marR="0" lvl="8" algn="l"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9pPr>
          </a:lstStyle>
          <a:p>
            <a:r>
              <a:rPr lang="en-US" dirty="0"/>
              <a:t>Conclusions/future work</a:t>
            </a:r>
          </a:p>
        </p:txBody>
      </p:sp>
      <p:sp>
        <p:nvSpPr>
          <p:cNvPr id="14" name="Google Shape;140;p28">
            <a:extLst>
              <a:ext uri="{FF2B5EF4-FFF2-40B4-BE49-F238E27FC236}">
                <a16:creationId xmlns:a16="http://schemas.microsoft.com/office/drawing/2014/main" id="{F0B53A1E-FFC9-41C1-9EDE-D788B68F40E7}"/>
              </a:ext>
            </a:extLst>
          </p:cNvPr>
          <p:cNvSpPr txBox="1">
            <a:spLocks/>
          </p:cNvSpPr>
          <p:nvPr/>
        </p:nvSpPr>
        <p:spPr>
          <a:xfrm>
            <a:off x="1112261" y="3493059"/>
            <a:ext cx="668265" cy="74168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600"/>
              <a:buFont typeface="Redressed"/>
              <a:buNone/>
              <a:defRPr sz="6000" b="0" i="0" u="none" strike="noStrike" cap="none">
                <a:solidFill>
                  <a:schemeClr val="dk1"/>
                </a:solidFill>
                <a:latin typeface="Redressed"/>
                <a:ea typeface="Redressed"/>
                <a:cs typeface="Redressed"/>
                <a:sym typeface="Redressed"/>
              </a:defRPr>
            </a:lvl1pPr>
            <a:lvl2pPr marR="0" lvl="1"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 sz="3000" dirty="0"/>
              <a:t>5</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9"/>
          <p:cNvSpPr txBox="1">
            <a:spLocks noGrp="1"/>
          </p:cNvSpPr>
          <p:nvPr>
            <p:ph type="subTitle" idx="1"/>
          </p:nvPr>
        </p:nvSpPr>
        <p:spPr>
          <a:xfrm>
            <a:off x="1531434" y="700899"/>
            <a:ext cx="5857966" cy="336388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“India is a Cradle of the human race, the birth place of human speech, the mother of history, the grand mother of legends and the great grand mother of tradition. Our most valuable and most constructive materials in the History of man are made up in India.”</a:t>
            </a:r>
            <a:endParaRPr dirty="0"/>
          </a:p>
        </p:txBody>
      </p:sp>
      <p:sp>
        <p:nvSpPr>
          <p:cNvPr id="148" name="Google Shape;148;p29"/>
          <p:cNvSpPr txBox="1">
            <a:spLocks noGrp="1"/>
          </p:cNvSpPr>
          <p:nvPr>
            <p:ph type="ctrTitle"/>
          </p:nvPr>
        </p:nvSpPr>
        <p:spPr>
          <a:xfrm>
            <a:off x="3565431" y="4080333"/>
            <a:ext cx="2875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—Mark Twain</a:t>
            </a:r>
            <a:endParaRPr dirty="0"/>
          </a:p>
        </p:txBody>
      </p:sp>
      <p:grpSp>
        <p:nvGrpSpPr>
          <p:cNvPr id="149" name="Google Shape;149;p29"/>
          <p:cNvGrpSpPr/>
          <p:nvPr/>
        </p:nvGrpSpPr>
        <p:grpSpPr>
          <a:xfrm>
            <a:off x="1286108" y="289932"/>
            <a:ext cx="6247792" cy="4494048"/>
            <a:chOff x="3006369" y="4489825"/>
            <a:chExt cx="1831752" cy="982025"/>
          </a:xfrm>
        </p:grpSpPr>
        <p:sp>
          <p:nvSpPr>
            <p:cNvPr id="150" name="Google Shape;150;p29"/>
            <p:cNvSpPr/>
            <p:nvPr/>
          </p:nvSpPr>
          <p:spPr>
            <a:xfrm>
              <a:off x="3053600" y="4530125"/>
              <a:ext cx="1748175" cy="902150"/>
            </a:xfrm>
            <a:custGeom>
              <a:avLst/>
              <a:gdLst/>
              <a:ahLst/>
              <a:cxnLst/>
              <a:rect l="l" t="t" r="r" b="b"/>
              <a:pathLst>
                <a:path w="69927" h="36086" extrusionOk="0">
                  <a:moveTo>
                    <a:pt x="222" y="206"/>
                  </a:moveTo>
                  <a:lnTo>
                    <a:pt x="56543" y="255"/>
                  </a:lnTo>
                  <a:lnTo>
                    <a:pt x="69665" y="268"/>
                  </a:lnTo>
                  <a:cubicBezTo>
                    <a:pt x="69661" y="5585"/>
                    <a:pt x="69657" y="10907"/>
                    <a:pt x="69653" y="16229"/>
                  </a:cubicBezTo>
                  <a:cubicBezTo>
                    <a:pt x="69649" y="22249"/>
                    <a:pt x="69632" y="28145"/>
                    <a:pt x="69706" y="33553"/>
                  </a:cubicBezTo>
                  <a:cubicBezTo>
                    <a:pt x="69724" y="34904"/>
                    <a:pt x="69753" y="35641"/>
                    <a:pt x="69784" y="35863"/>
                  </a:cubicBezTo>
                  <a:lnTo>
                    <a:pt x="69784" y="35863"/>
                  </a:lnTo>
                  <a:cubicBezTo>
                    <a:pt x="69729" y="35857"/>
                    <a:pt x="69545" y="35851"/>
                    <a:pt x="69300" y="35851"/>
                  </a:cubicBezTo>
                  <a:lnTo>
                    <a:pt x="34714" y="35880"/>
                  </a:lnTo>
                  <a:lnTo>
                    <a:pt x="201" y="35880"/>
                  </a:lnTo>
                  <a:cubicBezTo>
                    <a:pt x="209" y="24058"/>
                    <a:pt x="213" y="12216"/>
                    <a:pt x="222" y="346"/>
                  </a:cubicBezTo>
                  <a:lnTo>
                    <a:pt x="222" y="206"/>
                  </a:lnTo>
                  <a:close/>
                  <a:moveTo>
                    <a:pt x="17" y="1"/>
                  </a:moveTo>
                  <a:lnTo>
                    <a:pt x="17" y="8737"/>
                  </a:lnTo>
                  <a:cubicBezTo>
                    <a:pt x="12" y="17579"/>
                    <a:pt x="4" y="26775"/>
                    <a:pt x="0" y="36081"/>
                  </a:cubicBezTo>
                  <a:lnTo>
                    <a:pt x="18030" y="36085"/>
                  </a:lnTo>
                  <a:lnTo>
                    <a:pt x="35809" y="36065"/>
                  </a:lnTo>
                  <a:cubicBezTo>
                    <a:pt x="47540" y="36036"/>
                    <a:pt x="58960" y="35983"/>
                    <a:pt x="69550" y="35876"/>
                  </a:cubicBezTo>
                  <a:cubicBezTo>
                    <a:pt x="69680" y="35875"/>
                    <a:pt x="69755" y="35872"/>
                    <a:pt x="69785" y="35869"/>
                  </a:cubicBezTo>
                  <a:lnTo>
                    <a:pt x="69785" y="35869"/>
                  </a:lnTo>
                  <a:cubicBezTo>
                    <a:pt x="69792" y="35913"/>
                    <a:pt x="69798" y="35935"/>
                    <a:pt x="69805" y="35935"/>
                  </a:cubicBezTo>
                  <a:cubicBezTo>
                    <a:pt x="69865" y="35935"/>
                    <a:pt x="69926" y="34067"/>
                    <a:pt x="69924" y="31046"/>
                  </a:cubicBezTo>
                  <a:cubicBezTo>
                    <a:pt x="69924" y="20706"/>
                    <a:pt x="69924" y="10362"/>
                    <a:pt x="69920" y="13"/>
                  </a:cubicBezTo>
                  <a:lnTo>
                    <a:pt x="17" y="1"/>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9"/>
            <p:cNvSpPr/>
            <p:nvPr/>
          </p:nvSpPr>
          <p:spPr>
            <a:xfrm>
              <a:off x="3006369" y="4489825"/>
              <a:ext cx="1831752" cy="982025"/>
            </a:xfrm>
            <a:custGeom>
              <a:avLst/>
              <a:gdLst/>
              <a:ahLst/>
              <a:cxnLst/>
              <a:rect l="l" t="t" r="r" b="b"/>
              <a:pathLst>
                <a:path w="73160" h="39265" extrusionOk="0">
                  <a:moveTo>
                    <a:pt x="222" y="202"/>
                  </a:moveTo>
                  <a:lnTo>
                    <a:pt x="59978" y="255"/>
                  </a:lnTo>
                  <a:lnTo>
                    <a:pt x="72903" y="263"/>
                  </a:lnTo>
                  <a:lnTo>
                    <a:pt x="72891" y="18211"/>
                  </a:lnTo>
                  <a:cubicBezTo>
                    <a:pt x="72887" y="24596"/>
                    <a:pt x="72866" y="30853"/>
                    <a:pt x="72940" y="36585"/>
                  </a:cubicBezTo>
                  <a:cubicBezTo>
                    <a:pt x="72957" y="38029"/>
                    <a:pt x="72986" y="38812"/>
                    <a:pt x="73017" y="39040"/>
                  </a:cubicBezTo>
                  <a:lnTo>
                    <a:pt x="73017" y="39040"/>
                  </a:lnTo>
                  <a:cubicBezTo>
                    <a:pt x="72960" y="39035"/>
                    <a:pt x="72763" y="39031"/>
                    <a:pt x="72501" y="39031"/>
                  </a:cubicBezTo>
                  <a:lnTo>
                    <a:pt x="36314" y="39056"/>
                  </a:lnTo>
                  <a:lnTo>
                    <a:pt x="206" y="39056"/>
                  </a:lnTo>
                  <a:cubicBezTo>
                    <a:pt x="210" y="26184"/>
                    <a:pt x="218" y="13283"/>
                    <a:pt x="222" y="358"/>
                  </a:cubicBezTo>
                  <a:lnTo>
                    <a:pt x="222" y="202"/>
                  </a:lnTo>
                  <a:close/>
                  <a:moveTo>
                    <a:pt x="17" y="1"/>
                  </a:moveTo>
                  <a:lnTo>
                    <a:pt x="17" y="9258"/>
                  </a:lnTo>
                  <a:cubicBezTo>
                    <a:pt x="13" y="18954"/>
                    <a:pt x="9" y="29048"/>
                    <a:pt x="0" y="39261"/>
                  </a:cubicBezTo>
                  <a:lnTo>
                    <a:pt x="18871" y="39265"/>
                  </a:lnTo>
                  <a:lnTo>
                    <a:pt x="37471" y="39240"/>
                  </a:lnTo>
                  <a:cubicBezTo>
                    <a:pt x="49744" y="39216"/>
                    <a:pt x="61681" y="39158"/>
                    <a:pt x="72768" y="39051"/>
                  </a:cubicBezTo>
                  <a:cubicBezTo>
                    <a:pt x="72906" y="39050"/>
                    <a:pt x="72986" y="39048"/>
                    <a:pt x="73017" y="39046"/>
                  </a:cubicBezTo>
                  <a:lnTo>
                    <a:pt x="73017" y="39046"/>
                  </a:lnTo>
                  <a:cubicBezTo>
                    <a:pt x="73024" y="39090"/>
                    <a:pt x="73030" y="39112"/>
                    <a:pt x="73036" y="39112"/>
                  </a:cubicBezTo>
                  <a:cubicBezTo>
                    <a:pt x="73097" y="39112"/>
                    <a:pt x="73160" y="37131"/>
                    <a:pt x="73157" y="33926"/>
                  </a:cubicBezTo>
                  <a:cubicBezTo>
                    <a:pt x="73157" y="22626"/>
                    <a:pt x="73157" y="11321"/>
                    <a:pt x="73153" y="9"/>
                  </a:cubicBezTo>
                  <a:lnTo>
                    <a:pt x="17" y="1"/>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29"/>
            <p:cNvSpPr/>
            <p:nvPr/>
          </p:nvSpPr>
          <p:spPr>
            <a:xfrm>
              <a:off x="4800975" y="5395600"/>
              <a:ext cx="4725" cy="3775"/>
            </a:xfrm>
            <a:custGeom>
              <a:avLst/>
              <a:gdLst/>
              <a:ahLst/>
              <a:cxnLst/>
              <a:rect l="l" t="t" r="r" b="b"/>
              <a:pathLst>
                <a:path w="189" h="151" extrusionOk="0">
                  <a:moveTo>
                    <a:pt x="42" y="1"/>
                  </a:moveTo>
                  <a:cubicBezTo>
                    <a:pt x="32" y="1"/>
                    <a:pt x="23" y="7"/>
                    <a:pt x="12" y="26"/>
                  </a:cubicBezTo>
                  <a:cubicBezTo>
                    <a:pt x="8" y="42"/>
                    <a:pt x="4" y="55"/>
                    <a:pt x="0" y="71"/>
                  </a:cubicBezTo>
                  <a:cubicBezTo>
                    <a:pt x="9" y="121"/>
                    <a:pt x="18" y="150"/>
                    <a:pt x="28" y="150"/>
                  </a:cubicBezTo>
                  <a:cubicBezTo>
                    <a:pt x="32" y="150"/>
                    <a:pt x="37" y="146"/>
                    <a:pt x="41" y="137"/>
                  </a:cubicBezTo>
                  <a:cubicBezTo>
                    <a:pt x="50" y="120"/>
                    <a:pt x="57" y="110"/>
                    <a:pt x="64" y="110"/>
                  </a:cubicBezTo>
                  <a:cubicBezTo>
                    <a:pt x="71" y="110"/>
                    <a:pt x="78" y="119"/>
                    <a:pt x="86" y="137"/>
                  </a:cubicBezTo>
                  <a:cubicBezTo>
                    <a:pt x="90" y="146"/>
                    <a:pt x="95" y="151"/>
                    <a:pt x="100" y="151"/>
                  </a:cubicBezTo>
                  <a:cubicBezTo>
                    <a:pt x="105" y="151"/>
                    <a:pt x="111" y="145"/>
                    <a:pt x="115" y="137"/>
                  </a:cubicBezTo>
                  <a:cubicBezTo>
                    <a:pt x="122" y="127"/>
                    <a:pt x="130" y="119"/>
                    <a:pt x="139" y="119"/>
                  </a:cubicBezTo>
                  <a:cubicBezTo>
                    <a:pt x="146" y="119"/>
                    <a:pt x="153" y="124"/>
                    <a:pt x="160" y="137"/>
                  </a:cubicBezTo>
                  <a:cubicBezTo>
                    <a:pt x="163" y="143"/>
                    <a:pt x="166" y="146"/>
                    <a:pt x="169" y="146"/>
                  </a:cubicBezTo>
                  <a:cubicBezTo>
                    <a:pt x="174" y="146"/>
                    <a:pt x="179" y="136"/>
                    <a:pt x="185" y="112"/>
                  </a:cubicBezTo>
                  <a:cubicBezTo>
                    <a:pt x="189" y="87"/>
                    <a:pt x="189" y="59"/>
                    <a:pt x="185" y="34"/>
                  </a:cubicBezTo>
                  <a:cubicBezTo>
                    <a:pt x="181" y="30"/>
                    <a:pt x="177" y="26"/>
                    <a:pt x="177" y="26"/>
                  </a:cubicBezTo>
                  <a:cubicBezTo>
                    <a:pt x="175" y="26"/>
                    <a:pt x="174" y="26"/>
                    <a:pt x="172" y="26"/>
                  </a:cubicBezTo>
                  <a:cubicBezTo>
                    <a:pt x="146" y="26"/>
                    <a:pt x="122" y="2"/>
                    <a:pt x="99" y="2"/>
                  </a:cubicBezTo>
                  <a:cubicBezTo>
                    <a:pt x="91" y="2"/>
                    <a:pt x="82" y="5"/>
                    <a:pt x="74" y="14"/>
                  </a:cubicBezTo>
                  <a:cubicBezTo>
                    <a:pt x="72" y="14"/>
                    <a:pt x="71" y="15"/>
                    <a:pt x="70" y="15"/>
                  </a:cubicBezTo>
                  <a:cubicBezTo>
                    <a:pt x="64" y="15"/>
                    <a:pt x="61" y="9"/>
                    <a:pt x="58" y="5"/>
                  </a:cubicBezTo>
                  <a:cubicBezTo>
                    <a:pt x="52" y="2"/>
                    <a:pt x="47" y="1"/>
                    <a:pt x="4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9"/>
            <p:cNvSpPr/>
            <p:nvPr/>
          </p:nvSpPr>
          <p:spPr>
            <a:xfrm>
              <a:off x="4810300" y="5395425"/>
              <a:ext cx="3100" cy="3825"/>
            </a:xfrm>
            <a:custGeom>
              <a:avLst/>
              <a:gdLst/>
              <a:ahLst/>
              <a:cxnLst/>
              <a:rect l="l" t="t" r="r" b="b"/>
              <a:pathLst>
                <a:path w="124" h="153" extrusionOk="0">
                  <a:moveTo>
                    <a:pt x="87" y="0"/>
                  </a:moveTo>
                  <a:lnTo>
                    <a:pt x="17" y="12"/>
                  </a:lnTo>
                  <a:lnTo>
                    <a:pt x="13" y="12"/>
                  </a:lnTo>
                  <a:cubicBezTo>
                    <a:pt x="5" y="16"/>
                    <a:pt x="0" y="33"/>
                    <a:pt x="0" y="70"/>
                  </a:cubicBezTo>
                  <a:cubicBezTo>
                    <a:pt x="0" y="107"/>
                    <a:pt x="5" y="144"/>
                    <a:pt x="13" y="144"/>
                  </a:cubicBezTo>
                  <a:cubicBezTo>
                    <a:pt x="19" y="147"/>
                    <a:pt x="31" y="153"/>
                    <a:pt x="42" y="153"/>
                  </a:cubicBezTo>
                  <a:cubicBezTo>
                    <a:pt x="45" y="153"/>
                    <a:pt x="47" y="153"/>
                    <a:pt x="50" y="152"/>
                  </a:cubicBezTo>
                  <a:cubicBezTo>
                    <a:pt x="59" y="146"/>
                    <a:pt x="70" y="121"/>
                    <a:pt x="81" y="121"/>
                  </a:cubicBezTo>
                  <a:cubicBezTo>
                    <a:pt x="84" y="121"/>
                    <a:pt x="88" y="124"/>
                    <a:pt x="91" y="131"/>
                  </a:cubicBezTo>
                  <a:cubicBezTo>
                    <a:pt x="92" y="133"/>
                    <a:pt x="92" y="134"/>
                    <a:pt x="93" y="134"/>
                  </a:cubicBezTo>
                  <a:cubicBezTo>
                    <a:pt x="98" y="134"/>
                    <a:pt x="104" y="121"/>
                    <a:pt x="107" y="111"/>
                  </a:cubicBezTo>
                  <a:cubicBezTo>
                    <a:pt x="119" y="90"/>
                    <a:pt x="124" y="70"/>
                    <a:pt x="119" y="45"/>
                  </a:cubicBezTo>
                  <a:cubicBezTo>
                    <a:pt x="119" y="8"/>
                    <a:pt x="111" y="0"/>
                    <a:pt x="107" y="0"/>
                  </a:cubicBezTo>
                  <a:cubicBezTo>
                    <a:pt x="99" y="0"/>
                    <a:pt x="91" y="0"/>
                    <a:pt x="87" y="4"/>
                  </a:cubicBezTo>
                  <a:lnTo>
                    <a:pt x="87"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9"/>
            <p:cNvSpPr/>
            <p:nvPr/>
          </p:nvSpPr>
          <p:spPr>
            <a:xfrm>
              <a:off x="4813475" y="5395625"/>
              <a:ext cx="1575" cy="2675"/>
            </a:xfrm>
            <a:custGeom>
              <a:avLst/>
              <a:gdLst/>
              <a:ahLst/>
              <a:cxnLst/>
              <a:rect l="l" t="t" r="r" b="b"/>
              <a:pathLst>
                <a:path w="63" h="107" extrusionOk="0">
                  <a:moveTo>
                    <a:pt x="26" y="0"/>
                  </a:moveTo>
                  <a:cubicBezTo>
                    <a:pt x="15" y="0"/>
                    <a:pt x="8" y="3"/>
                    <a:pt x="1" y="70"/>
                  </a:cubicBezTo>
                  <a:cubicBezTo>
                    <a:pt x="13" y="95"/>
                    <a:pt x="25" y="107"/>
                    <a:pt x="36" y="107"/>
                  </a:cubicBezTo>
                  <a:cubicBezTo>
                    <a:pt x="43" y="107"/>
                    <a:pt x="50" y="102"/>
                    <a:pt x="58" y="95"/>
                  </a:cubicBezTo>
                  <a:cubicBezTo>
                    <a:pt x="58" y="82"/>
                    <a:pt x="62" y="70"/>
                    <a:pt x="62" y="58"/>
                  </a:cubicBezTo>
                  <a:cubicBezTo>
                    <a:pt x="62" y="45"/>
                    <a:pt x="58" y="33"/>
                    <a:pt x="58" y="21"/>
                  </a:cubicBezTo>
                  <a:cubicBezTo>
                    <a:pt x="46" y="8"/>
                    <a:pt x="38" y="0"/>
                    <a:pt x="29" y="0"/>
                  </a:cubicBezTo>
                  <a:cubicBezTo>
                    <a:pt x="28" y="0"/>
                    <a:pt x="27" y="0"/>
                    <a:pt x="2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9"/>
            <p:cNvSpPr/>
            <p:nvPr/>
          </p:nvSpPr>
          <p:spPr>
            <a:xfrm>
              <a:off x="4815225" y="5395350"/>
              <a:ext cx="1250" cy="3250"/>
            </a:xfrm>
            <a:custGeom>
              <a:avLst/>
              <a:gdLst/>
              <a:ahLst/>
              <a:cxnLst/>
              <a:rect l="l" t="t" r="r" b="b"/>
              <a:pathLst>
                <a:path w="50" h="130" extrusionOk="0">
                  <a:moveTo>
                    <a:pt x="30" y="1"/>
                  </a:moveTo>
                  <a:cubicBezTo>
                    <a:pt x="19" y="1"/>
                    <a:pt x="10" y="20"/>
                    <a:pt x="0" y="69"/>
                  </a:cubicBezTo>
                  <a:cubicBezTo>
                    <a:pt x="11" y="107"/>
                    <a:pt x="19" y="130"/>
                    <a:pt x="29" y="130"/>
                  </a:cubicBezTo>
                  <a:cubicBezTo>
                    <a:pt x="34" y="130"/>
                    <a:pt x="39" y="122"/>
                    <a:pt x="46" y="106"/>
                  </a:cubicBezTo>
                  <a:cubicBezTo>
                    <a:pt x="50" y="89"/>
                    <a:pt x="50" y="69"/>
                    <a:pt x="50" y="52"/>
                  </a:cubicBezTo>
                  <a:cubicBezTo>
                    <a:pt x="50" y="36"/>
                    <a:pt x="46" y="19"/>
                    <a:pt x="41" y="7"/>
                  </a:cubicBezTo>
                  <a:cubicBezTo>
                    <a:pt x="37" y="3"/>
                    <a:pt x="33" y="1"/>
                    <a:pt x="3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9"/>
            <p:cNvSpPr/>
            <p:nvPr/>
          </p:nvSpPr>
          <p:spPr>
            <a:xfrm>
              <a:off x="4807625" y="5395850"/>
              <a:ext cx="950" cy="3400"/>
            </a:xfrm>
            <a:custGeom>
              <a:avLst/>
              <a:gdLst/>
              <a:ahLst/>
              <a:cxnLst/>
              <a:rect l="l" t="t" r="r" b="b"/>
              <a:pathLst>
                <a:path w="38" h="136" extrusionOk="0">
                  <a:moveTo>
                    <a:pt x="18" y="0"/>
                  </a:moveTo>
                  <a:cubicBezTo>
                    <a:pt x="13" y="0"/>
                    <a:pt x="9" y="18"/>
                    <a:pt x="1" y="53"/>
                  </a:cubicBezTo>
                  <a:cubicBezTo>
                    <a:pt x="1" y="102"/>
                    <a:pt x="9" y="131"/>
                    <a:pt x="17" y="135"/>
                  </a:cubicBezTo>
                  <a:cubicBezTo>
                    <a:pt x="18" y="135"/>
                    <a:pt x="18" y="135"/>
                    <a:pt x="19" y="135"/>
                  </a:cubicBezTo>
                  <a:cubicBezTo>
                    <a:pt x="27" y="135"/>
                    <a:pt x="34" y="110"/>
                    <a:pt x="38" y="53"/>
                  </a:cubicBezTo>
                  <a:cubicBezTo>
                    <a:pt x="27" y="18"/>
                    <a:pt x="22"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9"/>
            <p:cNvSpPr/>
            <p:nvPr/>
          </p:nvSpPr>
          <p:spPr>
            <a:xfrm>
              <a:off x="4808975" y="5395925"/>
              <a:ext cx="1050" cy="3425"/>
            </a:xfrm>
            <a:custGeom>
              <a:avLst/>
              <a:gdLst/>
              <a:ahLst/>
              <a:cxnLst/>
              <a:rect l="l" t="t" r="r" b="b"/>
              <a:pathLst>
                <a:path w="42" h="137" extrusionOk="0">
                  <a:moveTo>
                    <a:pt x="21" y="1"/>
                  </a:moveTo>
                  <a:cubicBezTo>
                    <a:pt x="8" y="1"/>
                    <a:pt x="4" y="25"/>
                    <a:pt x="4" y="58"/>
                  </a:cubicBezTo>
                  <a:cubicBezTo>
                    <a:pt x="0" y="83"/>
                    <a:pt x="4" y="111"/>
                    <a:pt x="21" y="136"/>
                  </a:cubicBezTo>
                  <a:cubicBezTo>
                    <a:pt x="21" y="136"/>
                    <a:pt x="22" y="136"/>
                    <a:pt x="22" y="136"/>
                  </a:cubicBezTo>
                  <a:cubicBezTo>
                    <a:pt x="30" y="136"/>
                    <a:pt x="37" y="109"/>
                    <a:pt x="37" y="70"/>
                  </a:cubicBezTo>
                  <a:cubicBezTo>
                    <a:pt x="41" y="58"/>
                    <a:pt x="37" y="42"/>
                    <a:pt x="37" y="29"/>
                  </a:cubicBezTo>
                  <a:cubicBezTo>
                    <a:pt x="33" y="21"/>
                    <a:pt x="29" y="9"/>
                    <a:pt x="2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9"/>
            <p:cNvSpPr/>
            <p:nvPr/>
          </p:nvSpPr>
          <p:spPr>
            <a:xfrm>
              <a:off x="4806400" y="5395725"/>
              <a:ext cx="950" cy="3075"/>
            </a:xfrm>
            <a:custGeom>
              <a:avLst/>
              <a:gdLst/>
              <a:ahLst/>
              <a:cxnLst/>
              <a:rect l="l" t="t" r="r" b="b"/>
              <a:pathLst>
                <a:path w="38" h="123" extrusionOk="0">
                  <a:moveTo>
                    <a:pt x="17" y="0"/>
                  </a:moveTo>
                  <a:cubicBezTo>
                    <a:pt x="13" y="9"/>
                    <a:pt x="9" y="21"/>
                    <a:pt x="5" y="33"/>
                  </a:cubicBezTo>
                  <a:cubicBezTo>
                    <a:pt x="1" y="50"/>
                    <a:pt x="1" y="66"/>
                    <a:pt x="5" y="82"/>
                  </a:cubicBezTo>
                  <a:cubicBezTo>
                    <a:pt x="7" y="108"/>
                    <a:pt x="15" y="123"/>
                    <a:pt x="22" y="123"/>
                  </a:cubicBezTo>
                  <a:cubicBezTo>
                    <a:pt x="26" y="123"/>
                    <a:pt x="30" y="118"/>
                    <a:pt x="33" y="107"/>
                  </a:cubicBezTo>
                  <a:cubicBezTo>
                    <a:pt x="33" y="82"/>
                    <a:pt x="37" y="62"/>
                    <a:pt x="37" y="41"/>
                  </a:cubicBezTo>
                  <a:cubicBezTo>
                    <a:pt x="37" y="29"/>
                    <a:pt x="33" y="21"/>
                    <a:pt x="29" y="9"/>
                  </a:cubicBezTo>
                  <a:cubicBezTo>
                    <a:pt x="25" y="4"/>
                    <a:pt x="21" y="4"/>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9"/>
            <p:cNvSpPr/>
            <p:nvPr/>
          </p:nvSpPr>
          <p:spPr>
            <a:xfrm>
              <a:off x="4806925" y="5434200"/>
              <a:ext cx="9350" cy="4400"/>
            </a:xfrm>
            <a:custGeom>
              <a:avLst/>
              <a:gdLst/>
              <a:ahLst/>
              <a:cxnLst/>
              <a:rect l="l" t="t" r="r" b="b"/>
              <a:pathLst>
                <a:path w="374" h="176" extrusionOk="0">
                  <a:moveTo>
                    <a:pt x="357" y="0"/>
                  </a:moveTo>
                  <a:cubicBezTo>
                    <a:pt x="328" y="0"/>
                    <a:pt x="295" y="0"/>
                    <a:pt x="271" y="4"/>
                  </a:cubicBezTo>
                  <a:cubicBezTo>
                    <a:pt x="213" y="16"/>
                    <a:pt x="160" y="29"/>
                    <a:pt x="111" y="45"/>
                  </a:cubicBezTo>
                  <a:cubicBezTo>
                    <a:pt x="99" y="49"/>
                    <a:pt x="85" y="51"/>
                    <a:pt x="72" y="51"/>
                  </a:cubicBezTo>
                  <a:cubicBezTo>
                    <a:pt x="60" y="51"/>
                    <a:pt x="47" y="49"/>
                    <a:pt x="37" y="45"/>
                  </a:cubicBezTo>
                  <a:cubicBezTo>
                    <a:pt x="21" y="45"/>
                    <a:pt x="8" y="45"/>
                    <a:pt x="0" y="90"/>
                  </a:cubicBezTo>
                  <a:cubicBezTo>
                    <a:pt x="4" y="156"/>
                    <a:pt x="12" y="156"/>
                    <a:pt x="21" y="164"/>
                  </a:cubicBezTo>
                  <a:cubicBezTo>
                    <a:pt x="26" y="170"/>
                    <a:pt x="32" y="176"/>
                    <a:pt x="38" y="176"/>
                  </a:cubicBezTo>
                  <a:cubicBezTo>
                    <a:pt x="40" y="176"/>
                    <a:pt x="43" y="175"/>
                    <a:pt x="45" y="172"/>
                  </a:cubicBezTo>
                  <a:cubicBezTo>
                    <a:pt x="55" y="162"/>
                    <a:pt x="65" y="159"/>
                    <a:pt x="74" y="159"/>
                  </a:cubicBezTo>
                  <a:cubicBezTo>
                    <a:pt x="83" y="159"/>
                    <a:pt x="92" y="162"/>
                    <a:pt x="103" y="164"/>
                  </a:cubicBezTo>
                  <a:cubicBezTo>
                    <a:pt x="107" y="166"/>
                    <a:pt x="111" y="167"/>
                    <a:pt x="115" y="167"/>
                  </a:cubicBezTo>
                  <a:cubicBezTo>
                    <a:pt x="127" y="167"/>
                    <a:pt x="140" y="160"/>
                    <a:pt x="152" y="160"/>
                  </a:cubicBezTo>
                  <a:lnTo>
                    <a:pt x="263" y="144"/>
                  </a:lnTo>
                  <a:cubicBezTo>
                    <a:pt x="271" y="140"/>
                    <a:pt x="275" y="140"/>
                    <a:pt x="283" y="135"/>
                  </a:cubicBezTo>
                  <a:cubicBezTo>
                    <a:pt x="292" y="131"/>
                    <a:pt x="301" y="123"/>
                    <a:pt x="310" y="123"/>
                  </a:cubicBezTo>
                  <a:cubicBezTo>
                    <a:pt x="317" y="123"/>
                    <a:pt x="325" y="129"/>
                    <a:pt x="332" y="148"/>
                  </a:cubicBezTo>
                  <a:cubicBezTo>
                    <a:pt x="338" y="159"/>
                    <a:pt x="343" y="164"/>
                    <a:pt x="347" y="164"/>
                  </a:cubicBezTo>
                  <a:cubicBezTo>
                    <a:pt x="357" y="164"/>
                    <a:pt x="363" y="130"/>
                    <a:pt x="369" y="82"/>
                  </a:cubicBezTo>
                  <a:cubicBezTo>
                    <a:pt x="373" y="57"/>
                    <a:pt x="369" y="33"/>
                    <a:pt x="361" y="4"/>
                  </a:cubicBezTo>
                  <a:cubicBezTo>
                    <a:pt x="361" y="4"/>
                    <a:pt x="357" y="0"/>
                    <a:pt x="35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9"/>
            <p:cNvSpPr/>
            <p:nvPr/>
          </p:nvSpPr>
          <p:spPr>
            <a:xfrm>
              <a:off x="4816250" y="5433975"/>
              <a:ext cx="1250" cy="3425"/>
            </a:xfrm>
            <a:custGeom>
              <a:avLst/>
              <a:gdLst/>
              <a:ahLst/>
              <a:cxnLst/>
              <a:rect l="l" t="t" r="r" b="b"/>
              <a:pathLst>
                <a:path w="50" h="137" extrusionOk="0">
                  <a:moveTo>
                    <a:pt x="25" y="0"/>
                  </a:moveTo>
                  <a:cubicBezTo>
                    <a:pt x="17" y="0"/>
                    <a:pt x="9" y="14"/>
                    <a:pt x="0" y="50"/>
                  </a:cubicBezTo>
                  <a:cubicBezTo>
                    <a:pt x="6" y="119"/>
                    <a:pt x="15" y="136"/>
                    <a:pt x="24" y="136"/>
                  </a:cubicBezTo>
                  <a:cubicBezTo>
                    <a:pt x="29" y="136"/>
                    <a:pt x="33" y="132"/>
                    <a:pt x="37" y="128"/>
                  </a:cubicBezTo>
                  <a:cubicBezTo>
                    <a:pt x="50" y="116"/>
                    <a:pt x="50" y="91"/>
                    <a:pt x="50" y="34"/>
                  </a:cubicBezTo>
                  <a:cubicBezTo>
                    <a:pt x="41" y="15"/>
                    <a:pt x="33" y="0"/>
                    <a:pt x="25"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9"/>
            <p:cNvSpPr/>
            <p:nvPr/>
          </p:nvSpPr>
          <p:spPr>
            <a:xfrm>
              <a:off x="4818000" y="5434525"/>
              <a:ext cx="1250" cy="3325"/>
            </a:xfrm>
            <a:custGeom>
              <a:avLst/>
              <a:gdLst/>
              <a:ahLst/>
              <a:cxnLst/>
              <a:rect l="l" t="t" r="r" b="b"/>
              <a:pathLst>
                <a:path w="50" h="133" extrusionOk="0">
                  <a:moveTo>
                    <a:pt x="27" y="0"/>
                  </a:moveTo>
                  <a:cubicBezTo>
                    <a:pt x="21" y="0"/>
                    <a:pt x="15" y="8"/>
                    <a:pt x="8" y="12"/>
                  </a:cubicBezTo>
                  <a:cubicBezTo>
                    <a:pt x="4" y="36"/>
                    <a:pt x="0" y="57"/>
                    <a:pt x="8" y="81"/>
                  </a:cubicBezTo>
                  <a:cubicBezTo>
                    <a:pt x="12" y="110"/>
                    <a:pt x="19" y="132"/>
                    <a:pt x="26" y="132"/>
                  </a:cubicBezTo>
                  <a:cubicBezTo>
                    <a:pt x="27" y="132"/>
                    <a:pt x="28" y="132"/>
                    <a:pt x="29" y="131"/>
                  </a:cubicBezTo>
                  <a:cubicBezTo>
                    <a:pt x="41" y="122"/>
                    <a:pt x="45" y="86"/>
                    <a:pt x="49" y="32"/>
                  </a:cubicBezTo>
                  <a:cubicBezTo>
                    <a:pt x="41" y="8"/>
                    <a:pt x="34" y="0"/>
                    <a:pt x="2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9"/>
            <p:cNvSpPr/>
            <p:nvPr/>
          </p:nvSpPr>
          <p:spPr>
            <a:xfrm>
              <a:off x="4802400" y="5435400"/>
              <a:ext cx="750" cy="2600"/>
            </a:xfrm>
            <a:custGeom>
              <a:avLst/>
              <a:gdLst/>
              <a:ahLst/>
              <a:cxnLst/>
              <a:rect l="l" t="t" r="r" b="b"/>
              <a:pathLst>
                <a:path w="30" h="104" extrusionOk="0">
                  <a:moveTo>
                    <a:pt x="19" y="0"/>
                  </a:moveTo>
                  <a:cubicBezTo>
                    <a:pt x="18" y="0"/>
                    <a:pt x="17" y="1"/>
                    <a:pt x="17" y="1"/>
                  </a:cubicBezTo>
                  <a:cubicBezTo>
                    <a:pt x="13" y="1"/>
                    <a:pt x="5" y="1"/>
                    <a:pt x="1" y="30"/>
                  </a:cubicBezTo>
                  <a:cubicBezTo>
                    <a:pt x="1" y="51"/>
                    <a:pt x="5" y="75"/>
                    <a:pt x="5" y="104"/>
                  </a:cubicBezTo>
                  <a:cubicBezTo>
                    <a:pt x="13" y="96"/>
                    <a:pt x="21" y="96"/>
                    <a:pt x="25" y="87"/>
                  </a:cubicBezTo>
                  <a:cubicBezTo>
                    <a:pt x="29" y="75"/>
                    <a:pt x="29" y="63"/>
                    <a:pt x="29" y="51"/>
                  </a:cubicBezTo>
                  <a:cubicBezTo>
                    <a:pt x="29" y="34"/>
                    <a:pt x="29" y="22"/>
                    <a:pt x="25" y="5"/>
                  </a:cubicBezTo>
                  <a:cubicBezTo>
                    <a:pt x="23" y="1"/>
                    <a:pt x="21" y="0"/>
                    <a:pt x="19"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9"/>
            <p:cNvSpPr/>
            <p:nvPr/>
          </p:nvSpPr>
          <p:spPr>
            <a:xfrm>
              <a:off x="4812975" y="5355775"/>
              <a:ext cx="15000" cy="5650"/>
            </a:xfrm>
            <a:custGeom>
              <a:avLst/>
              <a:gdLst/>
              <a:ahLst/>
              <a:cxnLst/>
              <a:rect l="l" t="t" r="r" b="b"/>
              <a:pathLst>
                <a:path w="600" h="226" extrusionOk="0">
                  <a:moveTo>
                    <a:pt x="514" y="0"/>
                  </a:moveTo>
                  <a:cubicBezTo>
                    <a:pt x="507" y="0"/>
                    <a:pt x="499" y="21"/>
                    <a:pt x="488" y="64"/>
                  </a:cubicBezTo>
                  <a:cubicBezTo>
                    <a:pt x="477" y="17"/>
                    <a:pt x="465" y="8"/>
                    <a:pt x="452" y="8"/>
                  </a:cubicBezTo>
                  <a:cubicBezTo>
                    <a:pt x="444" y="8"/>
                    <a:pt x="435" y="12"/>
                    <a:pt x="426" y="12"/>
                  </a:cubicBezTo>
                  <a:cubicBezTo>
                    <a:pt x="424" y="12"/>
                    <a:pt x="421" y="11"/>
                    <a:pt x="419" y="10"/>
                  </a:cubicBezTo>
                  <a:cubicBezTo>
                    <a:pt x="417" y="10"/>
                    <a:pt x="416" y="10"/>
                    <a:pt x="414" y="10"/>
                  </a:cubicBezTo>
                  <a:cubicBezTo>
                    <a:pt x="403" y="10"/>
                    <a:pt x="388" y="23"/>
                    <a:pt x="374" y="23"/>
                  </a:cubicBezTo>
                  <a:cubicBezTo>
                    <a:pt x="347" y="25"/>
                    <a:pt x="320" y="35"/>
                    <a:pt x="291" y="35"/>
                  </a:cubicBezTo>
                  <a:cubicBezTo>
                    <a:pt x="275" y="35"/>
                    <a:pt x="259" y="32"/>
                    <a:pt x="242" y="23"/>
                  </a:cubicBezTo>
                  <a:cubicBezTo>
                    <a:pt x="238" y="21"/>
                    <a:pt x="234" y="20"/>
                    <a:pt x="230" y="20"/>
                  </a:cubicBezTo>
                  <a:cubicBezTo>
                    <a:pt x="218" y="20"/>
                    <a:pt x="205" y="28"/>
                    <a:pt x="193" y="31"/>
                  </a:cubicBezTo>
                  <a:cubicBezTo>
                    <a:pt x="185" y="27"/>
                    <a:pt x="177" y="27"/>
                    <a:pt x="172" y="23"/>
                  </a:cubicBezTo>
                  <a:cubicBezTo>
                    <a:pt x="155" y="20"/>
                    <a:pt x="139" y="12"/>
                    <a:pt x="124" y="12"/>
                  </a:cubicBezTo>
                  <a:cubicBezTo>
                    <a:pt x="114" y="12"/>
                    <a:pt x="104" y="15"/>
                    <a:pt x="95" y="27"/>
                  </a:cubicBezTo>
                  <a:cubicBezTo>
                    <a:pt x="88" y="34"/>
                    <a:pt x="81" y="36"/>
                    <a:pt x="74" y="36"/>
                  </a:cubicBezTo>
                  <a:cubicBezTo>
                    <a:pt x="61" y="36"/>
                    <a:pt x="48" y="27"/>
                    <a:pt x="37" y="27"/>
                  </a:cubicBezTo>
                  <a:cubicBezTo>
                    <a:pt x="29" y="27"/>
                    <a:pt x="17" y="31"/>
                    <a:pt x="12" y="39"/>
                  </a:cubicBezTo>
                  <a:cubicBezTo>
                    <a:pt x="8" y="47"/>
                    <a:pt x="4" y="60"/>
                    <a:pt x="4" y="72"/>
                  </a:cubicBezTo>
                  <a:cubicBezTo>
                    <a:pt x="0" y="80"/>
                    <a:pt x="0" y="84"/>
                    <a:pt x="4" y="92"/>
                  </a:cubicBezTo>
                  <a:cubicBezTo>
                    <a:pt x="4" y="113"/>
                    <a:pt x="4" y="129"/>
                    <a:pt x="4" y="146"/>
                  </a:cubicBezTo>
                  <a:cubicBezTo>
                    <a:pt x="8" y="150"/>
                    <a:pt x="12" y="154"/>
                    <a:pt x="12" y="154"/>
                  </a:cubicBezTo>
                  <a:lnTo>
                    <a:pt x="95" y="142"/>
                  </a:lnTo>
                  <a:cubicBezTo>
                    <a:pt x="95" y="142"/>
                    <a:pt x="99" y="146"/>
                    <a:pt x="103" y="146"/>
                  </a:cubicBezTo>
                  <a:cubicBezTo>
                    <a:pt x="106" y="149"/>
                    <a:pt x="114" y="157"/>
                    <a:pt x="119" y="157"/>
                  </a:cubicBezTo>
                  <a:cubicBezTo>
                    <a:pt x="121" y="157"/>
                    <a:pt x="122" y="156"/>
                    <a:pt x="123" y="154"/>
                  </a:cubicBezTo>
                  <a:cubicBezTo>
                    <a:pt x="130" y="140"/>
                    <a:pt x="145" y="132"/>
                    <a:pt x="160" y="132"/>
                  </a:cubicBezTo>
                  <a:cubicBezTo>
                    <a:pt x="163" y="132"/>
                    <a:pt x="166" y="133"/>
                    <a:pt x="168" y="133"/>
                  </a:cubicBezTo>
                  <a:cubicBezTo>
                    <a:pt x="197" y="142"/>
                    <a:pt x="226" y="158"/>
                    <a:pt x="250" y="170"/>
                  </a:cubicBezTo>
                  <a:cubicBezTo>
                    <a:pt x="283" y="183"/>
                    <a:pt x="308" y="203"/>
                    <a:pt x="337" y="224"/>
                  </a:cubicBezTo>
                  <a:cubicBezTo>
                    <a:pt x="338" y="225"/>
                    <a:pt x="339" y="225"/>
                    <a:pt x="340" y="225"/>
                  </a:cubicBezTo>
                  <a:cubicBezTo>
                    <a:pt x="347" y="225"/>
                    <a:pt x="353" y="211"/>
                    <a:pt x="363" y="211"/>
                  </a:cubicBezTo>
                  <a:cubicBezTo>
                    <a:pt x="363" y="211"/>
                    <a:pt x="364" y="211"/>
                    <a:pt x="365" y="211"/>
                  </a:cubicBezTo>
                  <a:cubicBezTo>
                    <a:pt x="366" y="212"/>
                    <a:pt x="367" y="212"/>
                    <a:pt x="367" y="212"/>
                  </a:cubicBezTo>
                  <a:cubicBezTo>
                    <a:pt x="377" y="212"/>
                    <a:pt x="387" y="193"/>
                    <a:pt x="397" y="193"/>
                  </a:cubicBezTo>
                  <a:cubicBezTo>
                    <a:pt x="403" y="193"/>
                    <a:pt x="409" y="199"/>
                    <a:pt x="415" y="220"/>
                  </a:cubicBezTo>
                  <a:lnTo>
                    <a:pt x="488" y="125"/>
                  </a:lnTo>
                  <a:cubicBezTo>
                    <a:pt x="497" y="158"/>
                    <a:pt x="509" y="162"/>
                    <a:pt x="521" y="166"/>
                  </a:cubicBezTo>
                  <a:cubicBezTo>
                    <a:pt x="531" y="166"/>
                    <a:pt x="549" y="151"/>
                    <a:pt x="566" y="151"/>
                  </a:cubicBezTo>
                  <a:cubicBezTo>
                    <a:pt x="570" y="151"/>
                    <a:pt x="575" y="152"/>
                    <a:pt x="579" y="154"/>
                  </a:cubicBezTo>
                  <a:cubicBezTo>
                    <a:pt x="579" y="154"/>
                    <a:pt x="580" y="154"/>
                    <a:pt x="580" y="154"/>
                  </a:cubicBezTo>
                  <a:cubicBezTo>
                    <a:pt x="588" y="154"/>
                    <a:pt x="595" y="126"/>
                    <a:pt x="599" y="72"/>
                  </a:cubicBezTo>
                  <a:cubicBezTo>
                    <a:pt x="599" y="31"/>
                    <a:pt x="593" y="14"/>
                    <a:pt x="585" y="14"/>
                  </a:cubicBezTo>
                  <a:cubicBezTo>
                    <a:pt x="584" y="14"/>
                    <a:pt x="584" y="14"/>
                    <a:pt x="583" y="14"/>
                  </a:cubicBezTo>
                  <a:cubicBezTo>
                    <a:pt x="575" y="17"/>
                    <a:pt x="566" y="19"/>
                    <a:pt x="558" y="19"/>
                  </a:cubicBezTo>
                  <a:cubicBezTo>
                    <a:pt x="543" y="19"/>
                    <a:pt x="528" y="13"/>
                    <a:pt x="517" y="2"/>
                  </a:cubicBezTo>
                  <a:cubicBezTo>
                    <a:pt x="516" y="1"/>
                    <a:pt x="515" y="0"/>
                    <a:pt x="51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9"/>
            <p:cNvSpPr/>
            <p:nvPr/>
          </p:nvSpPr>
          <p:spPr>
            <a:xfrm>
              <a:off x="4804975" y="5355825"/>
              <a:ext cx="2375" cy="3125"/>
            </a:xfrm>
            <a:custGeom>
              <a:avLst/>
              <a:gdLst/>
              <a:ahLst/>
              <a:cxnLst/>
              <a:rect l="l" t="t" r="r" b="b"/>
              <a:pathLst>
                <a:path w="95" h="125" extrusionOk="0">
                  <a:moveTo>
                    <a:pt x="25" y="0"/>
                  </a:moveTo>
                  <a:cubicBezTo>
                    <a:pt x="12" y="8"/>
                    <a:pt x="12" y="8"/>
                    <a:pt x="0" y="66"/>
                  </a:cubicBezTo>
                  <a:cubicBezTo>
                    <a:pt x="4" y="111"/>
                    <a:pt x="12" y="119"/>
                    <a:pt x="21" y="119"/>
                  </a:cubicBezTo>
                  <a:cubicBezTo>
                    <a:pt x="22" y="119"/>
                    <a:pt x="23" y="120"/>
                    <a:pt x="24" y="120"/>
                  </a:cubicBezTo>
                  <a:cubicBezTo>
                    <a:pt x="34" y="120"/>
                    <a:pt x="45" y="108"/>
                    <a:pt x="56" y="108"/>
                  </a:cubicBezTo>
                  <a:cubicBezTo>
                    <a:pt x="62" y="108"/>
                    <a:pt x="68" y="112"/>
                    <a:pt x="74" y="123"/>
                  </a:cubicBezTo>
                  <a:cubicBezTo>
                    <a:pt x="74" y="124"/>
                    <a:pt x="74" y="125"/>
                    <a:pt x="74" y="125"/>
                  </a:cubicBezTo>
                  <a:cubicBezTo>
                    <a:pt x="74" y="125"/>
                    <a:pt x="75" y="122"/>
                    <a:pt x="78" y="119"/>
                  </a:cubicBezTo>
                  <a:cubicBezTo>
                    <a:pt x="86" y="99"/>
                    <a:pt x="94" y="74"/>
                    <a:pt x="90" y="53"/>
                  </a:cubicBezTo>
                  <a:cubicBezTo>
                    <a:pt x="90" y="21"/>
                    <a:pt x="86" y="0"/>
                    <a:pt x="7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9"/>
            <p:cNvSpPr/>
            <p:nvPr/>
          </p:nvSpPr>
          <p:spPr>
            <a:xfrm>
              <a:off x="4809075" y="5355500"/>
              <a:ext cx="1150" cy="3400"/>
            </a:xfrm>
            <a:custGeom>
              <a:avLst/>
              <a:gdLst/>
              <a:ahLst/>
              <a:cxnLst/>
              <a:rect l="l" t="t" r="r" b="b"/>
              <a:pathLst>
                <a:path w="46" h="136" extrusionOk="0">
                  <a:moveTo>
                    <a:pt x="34" y="0"/>
                  </a:moveTo>
                  <a:cubicBezTo>
                    <a:pt x="34" y="0"/>
                    <a:pt x="33" y="0"/>
                    <a:pt x="33" y="1"/>
                  </a:cubicBezTo>
                  <a:cubicBezTo>
                    <a:pt x="21" y="9"/>
                    <a:pt x="13" y="21"/>
                    <a:pt x="8" y="34"/>
                  </a:cubicBezTo>
                  <a:cubicBezTo>
                    <a:pt x="0" y="62"/>
                    <a:pt x="4" y="95"/>
                    <a:pt x="13" y="124"/>
                  </a:cubicBezTo>
                  <a:cubicBezTo>
                    <a:pt x="18" y="130"/>
                    <a:pt x="22" y="136"/>
                    <a:pt x="27" y="136"/>
                  </a:cubicBezTo>
                  <a:cubicBezTo>
                    <a:pt x="29" y="136"/>
                    <a:pt x="31" y="135"/>
                    <a:pt x="33" y="132"/>
                  </a:cubicBezTo>
                  <a:cubicBezTo>
                    <a:pt x="41" y="112"/>
                    <a:pt x="45" y="87"/>
                    <a:pt x="45" y="66"/>
                  </a:cubicBezTo>
                  <a:cubicBezTo>
                    <a:pt x="42" y="21"/>
                    <a:pt x="38" y="0"/>
                    <a:pt x="3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4810700" y="5355925"/>
              <a:ext cx="1050" cy="3550"/>
            </a:xfrm>
            <a:custGeom>
              <a:avLst/>
              <a:gdLst/>
              <a:ahLst/>
              <a:cxnLst/>
              <a:rect l="l" t="t" r="r" b="b"/>
              <a:pathLst>
                <a:path w="42" h="142" extrusionOk="0">
                  <a:moveTo>
                    <a:pt x="20" y="0"/>
                  </a:moveTo>
                  <a:cubicBezTo>
                    <a:pt x="15" y="0"/>
                    <a:pt x="10" y="6"/>
                    <a:pt x="5" y="13"/>
                  </a:cubicBezTo>
                  <a:cubicBezTo>
                    <a:pt x="1" y="33"/>
                    <a:pt x="1" y="54"/>
                    <a:pt x="1" y="74"/>
                  </a:cubicBezTo>
                  <a:cubicBezTo>
                    <a:pt x="5" y="111"/>
                    <a:pt x="15" y="141"/>
                    <a:pt x="23" y="141"/>
                  </a:cubicBezTo>
                  <a:cubicBezTo>
                    <a:pt x="24" y="141"/>
                    <a:pt x="25" y="141"/>
                    <a:pt x="25" y="140"/>
                  </a:cubicBezTo>
                  <a:cubicBezTo>
                    <a:pt x="38" y="107"/>
                    <a:pt x="42" y="74"/>
                    <a:pt x="42" y="45"/>
                  </a:cubicBezTo>
                  <a:cubicBezTo>
                    <a:pt x="35" y="12"/>
                    <a:pt x="27" y="0"/>
                    <a:pt x="20"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4811950" y="5356050"/>
              <a:ext cx="825" cy="3500"/>
            </a:xfrm>
            <a:custGeom>
              <a:avLst/>
              <a:gdLst/>
              <a:ahLst/>
              <a:cxnLst/>
              <a:rect l="l" t="t" r="r" b="b"/>
              <a:pathLst>
                <a:path w="33" h="140" extrusionOk="0">
                  <a:moveTo>
                    <a:pt x="18" y="1"/>
                  </a:moveTo>
                  <a:cubicBezTo>
                    <a:pt x="13" y="1"/>
                    <a:pt x="8" y="18"/>
                    <a:pt x="0" y="53"/>
                  </a:cubicBezTo>
                  <a:cubicBezTo>
                    <a:pt x="0" y="114"/>
                    <a:pt x="8" y="135"/>
                    <a:pt x="17" y="139"/>
                  </a:cubicBezTo>
                  <a:cubicBezTo>
                    <a:pt x="17" y="140"/>
                    <a:pt x="18" y="140"/>
                    <a:pt x="19" y="140"/>
                  </a:cubicBezTo>
                  <a:cubicBezTo>
                    <a:pt x="26" y="140"/>
                    <a:pt x="33" y="102"/>
                    <a:pt x="33" y="57"/>
                  </a:cubicBezTo>
                  <a:cubicBezTo>
                    <a:pt x="27" y="19"/>
                    <a:pt x="23"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4807950" y="5355750"/>
              <a:ext cx="825" cy="2775"/>
            </a:xfrm>
            <a:custGeom>
              <a:avLst/>
              <a:gdLst/>
              <a:ahLst/>
              <a:cxnLst/>
              <a:rect l="l" t="t" r="r" b="b"/>
              <a:pathLst>
                <a:path w="33" h="111" extrusionOk="0">
                  <a:moveTo>
                    <a:pt x="18" y="0"/>
                  </a:moveTo>
                  <a:cubicBezTo>
                    <a:pt x="12" y="0"/>
                    <a:pt x="6" y="15"/>
                    <a:pt x="0" y="44"/>
                  </a:cubicBezTo>
                  <a:cubicBezTo>
                    <a:pt x="6" y="97"/>
                    <a:pt x="12" y="110"/>
                    <a:pt x="18" y="110"/>
                  </a:cubicBezTo>
                  <a:cubicBezTo>
                    <a:pt x="20" y="110"/>
                    <a:pt x="22" y="108"/>
                    <a:pt x="25" y="106"/>
                  </a:cubicBezTo>
                  <a:cubicBezTo>
                    <a:pt x="33" y="85"/>
                    <a:pt x="33" y="65"/>
                    <a:pt x="33" y="44"/>
                  </a:cubicBezTo>
                  <a:cubicBezTo>
                    <a:pt x="33" y="32"/>
                    <a:pt x="29" y="20"/>
                    <a:pt x="25" y="7"/>
                  </a:cubicBezTo>
                  <a:cubicBezTo>
                    <a:pt x="22" y="3"/>
                    <a:pt x="20"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4827950" y="5356025"/>
              <a:ext cx="850" cy="2800"/>
            </a:xfrm>
            <a:custGeom>
              <a:avLst/>
              <a:gdLst/>
              <a:ahLst/>
              <a:cxnLst/>
              <a:rect l="l" t="t" r="r" b="b"/>
              <a:pathLst>
                <a:path w="34" h="112" extrusionOk="0">
                  <a:moveTo>
                    <a:pt x="18" y="0"/>
                  </a:moveTo>
                  <a:cubicBezTo>
                    <a:pt x="16" y="0"/>
                    <a:pt x="14" y="2"/>
                    <a:pt x="13" y="4"/>
                  </a:cubicBezTo>
                  <a:cubicBezTo>
                    <a:pt x="4" y="33"/>
                    <a:pt x="0" y="66"/>
                    <a:pt x="8" y="95"/>
                  </a:cubicBezTo>
                  <a:lnTo>
                    <a:pt x="25" y="111"/>
                  </a:lnTo>
                  <a:cubicBezTo>
                    <a:pt x="33" y="78"/>
                    <a:pt x="33" y="45"/>
                    <a:pt x="29" y="17"/>
                  </a:cubicBezTo>
                  <a:cubicBezTo>
                    <a:pt x="26" y="6"/>
                    <a:pt x="22"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a:off x="4811225" y="5447725"/>
              <a:ext cx="10600" cy="3650"/>
            </a:xfrm>
            <a:custGeom>
              <a:avLst/>
              <a:gdLst/>
              <a:ahLst/>
              <a:cxnLst/>
              <a:rect l="l" t="t" r="r" b="b"/>
              <a:pathLst>
                <a:path w="424" h="146" extrusionOk="0">
                  <a:moveTo>
                    <a:pt x="374" y="5"/>
                  </a:moveTo>
                  <a:cubicBezTo>
                    <a:pt x="349" y="9"/>
                    <a:pt x="329" y="9"/>
                    <a:pt x="308" y="13"/>
                  </a:cubicBezTo>
                  <a:cubicBezTo>
                    <a:pt x="259" y="13"/>
                    <a:pt x="214" y="17"/>
                    <a:pt x="169" y="21"/>
                  </a:cubicBezTo>
                  <a:cubicBezTo>
                    <a:pt x="166" y="22"/>
                    <a:pt x="163" y="22"/>
                    <a:pt x="161" y="22"/>
                  </a:cubicBezTo>
                  <a:cubicBezTo>
                    <a:pt x="146" y="22"/>
                    <a:pt x="133" y="18"/>
                    <a:pt x="120" y="18"/>
                  </a:cubicBezTo>
                  <a:cubicBezTo>
                    <a:pt x="106" y="18"/>
                    <a:pt x="92" y="22"/>
                    <a:pt x="78" y="42"/>
                  </a:cubicBezTo>
                  <a:cubicBezTo>
                    <a:pt x="78" y="42"/>
                    <a:pt x="77" y="43"/>
                    <a:pt x="76" y="43"/>
                  </a:cubicBezTo>
                  <a:cubicBezTo>
                    <a:pt x="72" y="43"/>
                    <a:pt x="65" y="33"/>
                    <a:pt x="62" y="29"/>
                  </a:cubicBezTo>
                  <a:cubicBezTo>
                    <a:pt x="55" y="22"/>
                    <a:pt x="48" y="18"/>
                    <a:pt x="40" y="18"/>
                  </a:cubicBezTo>
                  <a:cubicBezTo>
                    <a:pt x="27" y="18"/>
                    <a:pt x="14" y="33"/>
                    <a:pt x="0" y="79"/>
                  </a:cubicBezTo>
                  <a:cubicBezTo>
                    <a:pt x="12" y="114"/>
                    <a:pt x="24" y="131"/>
                    <a:pt x="36" y="131"/>
                  </a:cubicBezTo>
                  <a:cubicBezTo>
                    <a:pt x="41" y="131"/>
                    <a:pt x="45" y="128"/>
                    <a:pt x="50" y="124"/>
                  </a:cubicBezTo>
                  <a:cubicBezTo>
                    <a:pt x="56" y="119"/>
                    <a:pt x="62" y="117"/>
                    <a:pt x="68" y="117"/>
                  </a:cubicBezTo>
                  <a:cubicBezTo>
                    <a:pt x="76" y="117"/>
                    <a:pt x="85" y="122"/>
                    <a:pt x="95" y="132"/>
                  </a:cubicBezTo>
                  <a:cubicBezTo>
                    <a:pt x="107" y="141"/>
                    <a:pt x="122" y="146"/>
                    <a:pt x="137" y="146"/>
                  </a:cubicBezTo>
                  <a:cubicBezTo>
                    <a:pt x="142" y="146"/>
                    <a:pt x="147" y="145"/>
                    <a:pt x="152" y="144"/>
                  </a:cubicBezTo>
                  <a:cubicBezTo>
                    <a:pt x="230" y="144"/>
                    <a:pt x="304" y="140"/>
                    <a:pt x="382" y="136"/>
                  </a:cubicBezTo>
                  <a:cubicBezTo>
                    <a:pt x="398" y="136"/>
                    <a:pt x="411" y="132"/>
                    <a:pt x="423" y="91"/>
                  </a:cubicBezTo>
                  <a:lnTo>
                    <a:pt x="423" y="34"/>
                  </a:lnTo>
                  <a:cubicBezTo>
                    <a:pt x="407" y="1"/>
                    <a:pt x="390" y="9"/>
                    <a:pt x="374" y="5"/>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a:off x="4810100" y="5448625"/>
              <a:ext cx="950" cy="2000"/>
            </a:xfrm>
            <a:custGeom>
              <a:avLst/>
              <a:gdLst/>
              <a:ahLst/>
              <a:cxnLst/>
              <a:rect l="l" t="t" r="r" b="b"/>
              <a:pathLst>
                <a:path w="38" h="80" extrusionOk="0">
                  <a:moveTo>
                    <a:pt x="18" y="0"/>
                  </a:moveTo>
                  <a:cubicBezTo>
                    <a:pt x="12" y="0"/>
                    <a:pt x="6" y="9"/>
                    <a:pt x="0" y="34"/>
                  </a:cubicBezTo>
                  <a:cubicBezTo>
                    <a:pt x="8" y="64"/>
                    <a:pt x="14" y="79"/>
                    <a:pt x="19" y="79"/>
                  </a:cubicBezTo>
                  <a:cubicBezTo>
                    <a:pt x="25" y="79"/>
                    <a:pt x="31" y="61"/>
                    <a:pt x="37" y="22"/>
                  </a:cubicBezTo>
                  <a:cubicBezTo>
                    <a:pt x="31" y="11"/>
                    <a:pt x="24"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a:off x="4803225" y="5460875"/>
              <a:ext cx="10075" cy="3500"/>
            </a:xfrm>
            <a:custGeom>
              <a:avLst/>
              <a:gdLst/>
              <a:ahLst/>
              <a:cxnLst/>
              <a:rect l="l" t="t" r="r" b="b"/>
              <a:pathLst>
                <a:path w="403" h="140" extrusionOk="0">
                  <a:moveTo>
                    <a:pt x="64" y="0"/>
                  </a:moveTo>
                  <a:cubicBezTo>
                    <a:pt x="53" y="0"/>
                    <a:pt x="41" y="2"/>
                    <a:pt x="29" y="8"/>
                  </a:cubicBezTo>
                  <a:cubicBezTo>
                    <a:pt x="21" y="12"/>
                    <a:pt x="13" y="29"/>
                    <a:pt x="0" y="41"/>
                  </a:cubicBezTo>
                  <a:cubicBezTo>
                    <a:pt x="9" y="115"/>
                    <a:pt x="17" y="123"/>
                    <a:pt x="29" y="123"/>
                  </a:cubicBezTo>
                  <a:cubicBezTo>
                    <a:pt x="35" y="125"/>
                    <a:pt x="43" y="125"/>
                    <a:pt x="52" y="125"/>
                  </a:cubicBezTo>
                  <a:cubicBezTo>
                    <a:pt x="61" y="125"/>
                    <a:pt x="70" y="125"/>
                    <a:pt x="78" y="127"/>
                  </a:cubicBezTo>
                  <a:cubicBezTo>
                    <a:pt x="132" y="131"/>
                    <a:pt x="185" y="139"/>
                    <a:pt x="242" y="139"/>
                  </a:cubicBezTo>
                  <a:cubicBezTo>
                    <a:pt x="271" y="135"/>
                    <a:pt x="296" y="131"/>
                    <a:pt x="320" y="123"/>
                  </a:cubicBezTo>
                  <a:lnTo>
                    <a:pt x="374" y="123"/>
                  </a:lnTo>
                  <a:cubicBezTo>
                    <a:pt x="382" y="123"/>
                    <a:pt x="390" y="115"/>
                    <a:pt x="394" y="107"/>
                  </a:cubicBezTo>
                  <a:cubicBezTo>
                    <a:pt x="398" y="90"/>
                    <a:pt x="402" y="74"/>
                    <a:pt x="402" y="61"/>
                  </a:cubicBezTo>
                  <a:cubicBezTo>
                    <a:pt x="402" y="45"/>
                    <a:pt x="398" y="33"/>
                    <a:pt x="394" y="20"/>
                  </a:cubicBezTo>
                  <a:cubicBezTo>
                    <a:pt x="390" y="8"/>
                    <a:pt x="386" y="8"/>
                    <a:pt x="378" y="8"/>
                  </a:cubicBezTo>
                  <a:cubicBezTo>
                    <a:pt x="345" y="12"/>
                    <a:pt x="312" y="20"/>
                    <a:pt x="279" y="20"/>
                  </a:cubicBezTo>
                  <a:cubicBezTo>
                    <a:pt x="238" y="20"/>
                    <a:pt x="193" y="20"/>
                    <a:pt x="152" y="16"/>
                  </a:cubicBezTo>
                  <a:cubicBezTo>
                    <a:pt x="123" y="13"/>
                    <a:pt x="94" y="0"/>
                    <a:pt x="6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4801175" y="5461000"/>
              <a:ext cx="1775" cy="2950"/>
            </a:xfrm>
            <a:custGeom>
              <a:avLst/>
              <a:gdLst/>
              <a:ahLst/>
              <a:cxnLst/>
              <a:rect l="l" t="t" r="r" b="b"/>
              <a:pathLst>
                <a:path w="71" h="118" extrusionOk="0">
                  <a:moveTo>
                    <a:pt x="34" y="0"/>
                  </a:moveTo>
                  <a:cubicBezTo>
                    <a:pt x="22" y="0"/>
                    <a:pt x="11" y="11"/>
                    <a:pt x="0" y="44"/>
                  </a:cubicBezTo>
                  <a:cubicBezTo>
                    <a:pt x="13" y="104"/>
                    <a:pt x="26" y="118"/>
                    <a:pt x="39" y="118"/>
                  </a:cubicBezTo>
                  <a:cubicBezTo>
                    <a:pt x="47" y="118"/>
                    <a:pt x="54" y="113"/>
                    <a:pt x="62" y="110"/>
                  </a:cubicBezTo>
                  <a:cubicBezTo>
                    <a:pt x="66" y="93"/>
                    <a:pt x="70" y="77"/>
                    <a:pt x="70" y="61"/>
                  </a:cubicBezTo>
                  <a:cubicBezTo>
                    <a:pt x="70" y="44"/>
                    <a:pt x="66" y="32"/>
                    <a:pt x="62" y="15"/>
                  </a:cubicBezTo>
                  <a:cubicBezTo>
                    <a:pt x="52" y="8"/>
                    <a:pt x="43" y="0"/>
                    <a:pt x="3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4798700" y="5461275"/>
              <a:ext cx="1775" cy="3000"/>
            </a:xfrm>
            <a:custGeom>
              <a:avLst/>
              <a:gdLst/>
              <a:ahLst/>
              <a:cxnLst/>
              <a:rect l="l" t="t" r="r" b="b"/>
              <a:pathLst>
                <a:path w="71" h="120" extrusionOk="0">
                  <a:moveTo>
                    <a:pt x="50" y="0"/>
                  </a:moveTo>
                  <a:cubicBezTo>
                    <a:pt x="34" y="4"/>
                    <a:pt x="21" y="13"/>
                    <a:pt x="13" y="25"/>
                  </a:cubicBezTo>
                  <a:cubicBezTo>
                    <a:pt x="5" y="45"/>
                    <a:pt x="1" y="66"/>
                    <a:pt x="1" y="86"/>
                  </a:cubicBezTo>
                  <a:cubicBezTo>
                    <a:pt x="5" y="99"/>
                    <a:pt x="9" y="119"/>
                    <a:pt x="13" y="119"/>
                  </a:cubicBezTo>
                  <a:cubicBezTo>
                    <a:pt x="25" y="115"/>
                    <a:pt x="42" y="115"/>
                    <a:pt x="54" y="111"/>
                  </a:cubicBezTo>
                  <a:cubicBezTo>
                    <a:pt x="58" y="107"/>
                    <a:pt x="58" y="107"/>
                    <a:pt x="71" y="33"/>
                  </a:cubicBezTo>
                  <a:cubicBezTo>
                    <a:pt x="62" y="21"/>
                    <a:pt x="54" y="0"/>
                    <a:pt x="50"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4796975" y="5461450"/>
              <a:ext cx="825" cy="2150"/>
            </a:xfrm>
            <a:custGeom>
              <a:avLst/>
              <a:gdLst/>
              <a:ahLst/>
              <a:cxnLst/>
              <a:rect l="l" t="t" r="r" b="b"/>
              <a:pathLst>
                <a:path w="33" h="86" extrusionOk="0">
                  <a:moveTo>
                    <a:pt x="16" y="0"/>
                  </a:moveTo>
                  <a:cubicBezTo>
                    <a:pt x="12" y="0"/>
                    <a:pt x="8" y="16"/>
                    <a:pt x="0" y="47"/>
                  </a:cubicBezTo>
                  <a:cubicBezTo>
                    <a:pt x="4" y="72"/>
                    <a:pt x="9" y="85"/>
                    <a:pt x="15" y="85"/>
                  </a:cubicBezTo>
                  <a:cubicBezTo>
                    <a:pt x="21" y="85"/>
                    <a:pt x="27" y="73"/>
                    <a:pt x="33" y="47"/>
                  </a:cubicBezTo>
                  <a:cubicBezTo>
                    <a:pt x="25" y="16"/>
                    <a:pt x="21" y="0"/>
                    <a:pt x="1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p:nvPr/>
          </p:nvSpPr>
          <p:spPr>
            <a:xfrm>
              <a:off x="4810700" y="5342200"/>
              <a:ext cx="1050" cy="2875"/>
            </a:xfrm>
            <a:custGeom>
              <a:avLst/>
              <a:gdLst/>
              <a:ahLst/>
              <a:cxnLst/>
              <a:rect l="l" t="t" r="r" b="b"/>
              <a:pathLst>
                <a:path w="42" h="115" extrusionOk="0">
                  <a:moveTo>
                    <a:pt x="24" y="0"/>
                  </a:moveTo>
                  <a:cubicBezTo>
                    <a:pt x="18" y="0"/>
                    <a:pt x="11" y="13"/>
                    <a:pt x="5" y="28"/>
                  </a:cubicBezTo>
                  <a:cubicBezTo>
                    <a:pt x="1" y="53"/>
                    <a:pt x="1" y="77"/>
                    <a:pt x="5" y="98"/>
                  </a:cubicBezTo>
                  <a:cubicBezTo>
                    <a:pt x="13" y="110"/>
                    <a:pt x="21" y="114"/>
                    <a:pt x="25" y="114"/>
                  </a:cubicBezTo>
                  <a:cubicBezTo>
                    <a:pt x="34" y="114"/>
                    <a:pt x="42" y="94"/>
                    <a:pt x="42" y="40"/>
                  </a:cubicBezTo>
                  <a:cubicBezTo>
                    <a:pt x="36" y="11"/>
                    <a:pt x="30" y="0"/>
                    <a:pt x="2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4818000" y="5342375"/>
              <a:ext cx="850" cy="2725"/>
            </a:xfrm>
            <a:custGeom>
              <a:avLst/>
              <a:gdLst/>
              <a:ahLst/>
              <a:cxnLst/>
              <a:rect l="l" t="t" r="r" b="b"/>
              <a:pathLst>
                <a:path w="34" h="109" extrusionOk="0">
                  <a:moveTo>
                    <a:pt x="16" y="1"/>
                  </a:moveTo>
                  <a:cubicBezTo>
                    <a:pt x="13" y="1"/>
                    <a:pt x="11" y="2"/>
                    <a:pt x="8" y="5"/>
                  </a:cubicBezTo>
                  <a:cubicBezTo>
                    <a:pt x="0" y="13"/>
                    <a:pt x="0" y="25"/>
                    <a:pt x="0" y="38"/>
                  </a:cubicBezTo>
                  <a:cubicBezTo>
                    <a:pt x="0" y="58"/>
                    <a:pt x="0" y="79"/>
                    <a:pt x="4" y="95"/>
                  </a:cubicBezTo>
                  <a:cubicBezTo>
                    <a:pt x="8" y="104"/>
                    <a:pt x="11" y="109"/>
                    <a:pt x="14" y="109"/>
                  </a:cubicBezTo>
                  <a:cubicBezTo>
                    <a:pt x="20" y="109"/>
                    <a:pt x="25" y="88"/>
                    <a:pt x="33" y="46"/>
                  </a:cubicBezTo>
                  <a:cubicBezTo>
                    <a:pt x="27" y="11"/>
                    <a:pt x="21" y="1"/>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4812150" y="5342275"/>
              <a:ext cx="5350" cy="3600"/>
            </a:xfrm>
            <a:custGeom>
              <a:avLst/>
              <a:gdLst/>
              <a:ahLst/>
              <a:cxnLst/>
              <a:rect l="l" t="t" r="r" b="b"/>
              <a:pathLst>
                <a:path w="214" h="144" extrusionOk="0">
                  <a:moveTo>
                    <a:pt x="25" y="1"/>
                  </a:moveTo>
                  <a:cubicBezTo>
                    <a:pt x="17" y="1"/>
                    <a:pt x="9" y="13"/>
                    <a:pt x="0" y="37"/>
                  </a:cubicBezTo>
                  <a:cubicBezTo>
                    <a:pt x="7" y="118"/>
                    <a:pt x="16" y="144"/>
                    <a:pt x="26" y="144"/>
                  </a:cubicBezTo>
                  <a:cubicBezTo>
                    <a:pt x="29" y="144"/>
                    <a:pt x="31" y="142"/>
                    <a:pt x="33" y="140"/>
                  </a:cubicBezTo>
                  <a:cubicBezTo>
                    <a:pt x="40" y="134"/>
                    <a:pt x="47" y="132"/>
                    <a:pt x="53" y="132"/>
                  </a:cubicBezTo>
                  <a:cubicBezTo>
                    <a:pt x="68" y="132"/>
                    <a:pt x="83" y="142"/>
                    <a:pt x="97" y="142"/>
                  </a:cubicBezTo>
                  <a:cubicBezTo>
                    <a:pt x="101" y="142"/>
                    <a:pt x="104" y="141"/>
                    <a:pt x="107" y="140"/>
                  </a:cubicBezTo>
                  <a:cubicBezTo>
                    <a:pt x="109" y="140"/>
                    <a:pt x="112" y="139"/>
                    <a:pt x="114" y="139"/>
                  </a:cubicBezTo>
                  <a:cubicBezTo>
                    <a:pt x="123" y="139"/>
                    <a:pt x="132" y="142"/>
                    <a:pt x="139" y="142"/>
                  </a:cubicBezTo>
                  <a:cubicBezTo>
                    <a:pt x="149" y="142"/>
                    <a:pt x="158" y="138"/>
                    <a:pt x="169" y="120"/>
                  </a:cubicBezTo>
                  <a:cubicBezTo>
                    <a:pt x="169" y="118"/>
                    <a:pt x="170" y="118"/>
                    <a:pt x="171" y="118"/>
                  </a:cubicBezTo>
                  <a:cubicBezTo>
                    <a:pt x="175" y="118"/>
                    <a:pt x="182" y="132"/>
                    <a:pt x="185" y="136"/>
                  </a:cubicBezTo>
                  <a:cubicBezTo>
                    <a:pt x="187" y="138"/>
                    <a:pt x="189" y="139"/>
                    <a:pt x="191" y="139"/>
                  </a:cubicBezTo>
                  <a:cubicBezTo>
                    <a:pt x="197" y="139"/>
                    <a:pt x="202" y="129"/>
                    <a:pt x="205" y="99"/>
                  </a:cubicBezTo>
                  <a:cubicBezTo>
                    <a:pt x="214" y="70"/>
                    <a:pt x="210" y="42"/>
                    <a:pt x="201" y="13"/>
                  </a:cubicBezTo>
                  <a:cubicBezTo>
                    <a:pt x="201" y="9"/>
                    <a:pt x="197" y="5"/>
                    <a:pt x="193" y="5"/>
                  </a:cubicBezTo>
                  <a:lnTo>
                    <a:pt x="107" y="5"/>
                  </a:lnTo>
                  <a:cubicBezTo>
                    <a:pt x="82" y="5"/>
                    <a:pt x="54" y="5"/>
                    <a:pt x="2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4807825" y="5342725"/>
              <a:ext cx="1175" cy="3075"/>
            </a:xfrm>
            <a:custGeom>
              <a:avLst/>
              <a:gdLst/>
              <a:ahLst/>
              <a:cxnLst/>
              <a:rect l="l" t="t" r="r" b="b"/>
              <a:pathLst>
                <a:path w="47" h="123" extrusionOk="0">
                  <a:moveTo>
                    <a:pt x="28" y="1"/>
                  </a:moveTo>
                  <a:cubicBezTo>
                    <a:pt x="22" y="1"/>
                    <a:pt x="13" y="19"/>
                    <a:pt x="1" y="56"/>
                  </a:cubicBezTo>
                  <a:cubicBezTo>
                    <a:pt x="5" y="110"/>
                    <a:pt x="13" y="122"/>
                    <a:pt x="22" y="122"/>
                  </a:cubicBezTo>
                  <a:cubicBezTo>
                    <a:pt x="30" y="118"/>
                    <a:pt x="42" y="122"/>
                    <a:pt x="46" y="56"/>
                  </a:cubicBezTo>
                  <a:cubicBezTo>
                    <a:pt x="40" y="19"/>
                    <a:pt x="35" y="1"/>
                    <a:pt x="2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4823025" y="5342800"/>
              <a:ext cx="850" cy="3075"/>
            </a:xfrm>
            <a:custGeom>
              <a:avLst/>
              <a:gdLst/>
              <a:ahLst/>
              <a:cxnLst/>
              <a:rect l="l" t="t" r="r" b="b"/>
              <a:pathLst>
                <a:path w="34" h="123" extrusionOk="0">
                  <a:moveTo>
                    <a:pt x="13" y="0"/>
                  </a:moveTo>
                  <a:cubicBezTo>
                    <a:pt x="4" y="0"/>
                    <a:pt x="0" y="21"/>
                    <a:pt x="0" y="53"/>
                  </a:cubicBezTo>
                  <a:cubicBezTo>
                    <a:pt x="0" y="74"/>
                    <a:pt x="4" y="94"/>
                    <a:pt x="8" y="115"/>
                  </a:cubicBezTo>
                  <a:cubicBezTo>
                    <a:pt x="11" y="120"/>
                    <a:pt x="14" y="122"/>
                    <a:pt x="16" y="122"/>
                  </a:cubicBezTo>
                  <a:cubicBezTo>
                    <a:pt x="23" y="122"/>
                    <a:pt x="27" y="94"/>
                    <a:pt x="33" y="25"/>
                  </a:cubicBezTo>
                  <a:cubicBezTo>
                    <a:pt x="25" y="16"/>
                    <a:pt x="17" y="4"/>
                    <a:pt x="1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4809475" y="5342575"/>
              <a:ext cx="950" cy="3000"/>
            </a:xfrm>
            <a:custGeom>
              <a:avLst/>
              <a:gdLst/>
              <a:ahLst/>
              <a:cxnLst/>
              <a:rect l="l" t="t" r="r" b="b"/>
              <a:pathLst>
                <a:path w="38" h="120" extrusionOk="0">
                  <a:moveTo>
                    <a:pt x="21" y="0"/>
                  </a:moveTo>
                  <a:cubicBezTo>
                    <a:pt x="17" y="0"/>
                    <a:pt x="12" y="6"/>
                    <a:pt x="9" y="13"/>
                  </a:cubicBezTo>
                  <a:cubicBezTo>
                    <a:pt x="1" y="42"/>
                    <a:pt x="1" y="66"/>
                    <a:pt x="9" y="95"/>
                  </a:cubicBezTo>
                  <a:cubicBezTo>
                    <a:pt x="13" y="112"/>
                    <a:pt x="17" y="120"/>
                    <a:pt x="25" y="120"/>
                  </a:cubicBezTo>
                  <a:cubicBezTo>
                    <a:pt x="29" y="120"/>
                    <a:pt x="29" y="116"/>
                    <a:pt x="38" y="38"/>
                  </a:cubicBezTo>
                  <a:cubicBezTo>
                    <a:pt x="33" y="10"/>
                    <a:pt x="27" y="0"/>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4819625" y="5342725"/>
              <a:ext cx="850" cy="3000"/>
            </a:xfrm>
            <a:custGeom>
              <a:avLst/>
              <a:gdLst/>
              <a:ahLst/>
              <a:cxnLst/>
              <a:rect l="l" t="t" r="r" b="b"/>
              <a:pathLst>
                <a:path w="34" h="120" extrusionOk="0">
                  <a:moveTo>
                    <a:pt x="15" y="0"/>
                  </a:moveTo>
                  <a:cubicBezTo>
                    <a:pt x="10" y="0"/>
                    <a:pt x="7" y="14"/>
                    <a:pt x="1" y="40"/>
                  </a:cubicBezTo>
                  <a:cubicBezTo>
                    <a:pt x="5" y="91"/>
                    <a:pt x="8" y="119"/>
                    <a:pt x="18" y="119"/>
                  </a:cubicBezTo>
                  <a:cubicBezTo>
                    <a:pt x="19" y="119"/>
                    <a:pt x="20" y="119"/>
                    <a:pt x="21" y="118"/>
                  </a:cubicBezTo>
                  <a:cubicBezTo>
                    <a:pt x="30" y="97"/>
                    <a:pt x="34" y="73"/>
                    <a:pt x="30" y="52"/>
                  </a:cubicBezTo>
                  <a:cubicBezTo>
                    <a:pt x="30" y="36"/>
                    <a:pt x="25" y="19"/>
                    <a:pt x="21" y="7"/>
                  </a:cubicBezTo>
                  <a:cubicBezTo>
                    <a:pt x="19" y="2"/>
                    <a:pt x="17" y="0"/>
                    <a:pt x="15"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4821900" y="5342675"/>
              <a:ext cx="725" cy="3225"/>
            </a:xfrm>
            <a:custGeom>
              <a:avLst/>
              <a:gdLst/>
              <a:ahLst/>
              <a:cxnLst/>
              <a:rect l="l" t="t" r="r" b="b"/>
              <a:pathLst>
                <a:path w="29" h="129" extrusionOk="0">
                  <a:moveTo>
                    <a:pt x="17" y="1"/>
                  </a:moveTo>
                  <a:cubicBezTo>
                    <a:pt x="8" y="1"/>
                    <a:pt x="4" y="26"/>
                    <a:pt x="0" y="108"/>
                  </a:cubicBezTo>
                  <a:cubicBezTo>
                    <a:pt x="7" y="118"/>
                    <a:pt x="11" y="128"/>
                    <a:pt x="15" y="128"/>
                  </a:cubicBezTo>
                  <a:cubicBezTo>
                    <a:pt x="18" y="128"/>
                    <a:pt x="21" y="121"/>
                    <a:pt x="25" y="99"/>
                  </a:cubicBezTo>
                  <a:cubicBezTo>
                    <a:pt x="29" y="79"/>
                    <a:pt x="29" y="58"/>
                    <a:pt x="29" y="38"/>
                  </a:cubicBezTo>
                  <a:cubicBezTo>
                    <a:pt x="29" y="26"/>
                    <a:pt x="25" y="13"/>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806300" y="5343325"/>
              <a:ext cx="850" cy="2425"/>
            </a:xfrm>
            <a:custGeom>
              <a:avLst/>
              <a:gdLst/>
              <a:ahLst/>
              <a:cxnLst/>
              <a:rect l="l" t="t" r="r" b="b"/>
              <a:pathLst>
                <a:path w="34" h="97" extrusionOk="0">
                  <a:moveTo>
                    <a:pt x="17" y="1"/>
                  </a:moveTo>
                  <a:cubicBezTo>
                    <a:pt x="12" y="1"/>
                    <a:pt x="6" y="8"/>
                    <a:pt x="0" y="45"/>
                  </a:cubicBezTo>
                  <a:cubicBezTo>
                    <a:pt x="6" y="81"/>
                    <a:pt x="11" y="96"/>
                    <a:pt x="17" y="96"/>
                  </a:cubicBezTo>
                  <a:cubicBezTo>
                    <a:pt x="20" y="96"/>
                    <a:pt x="22" y="92"/>
                    <a:pt x="25" y="86"/>
                  </a:cubicBezTo>
                  <a:cubicBezTo>
                    <a:pt x="29" y="73"/>
                    <a:pt x="33" y="57"/>
                    <a:pt x="33" y="41"/>
                  </a:cubicBezTo>
                  <a:cubicBezTo>
                    <a:pt x="33" y="28"/>
                    <a:pt x="29" y="16"/>
                    <a:pt x="25" y="4"/>
                  </a:cubicBezTo>
                  <a:cubicBezTo>
                    <a:pt x="22" y="2"/>
                    <a:pt x="20"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4820750" y="5342975"/>
              <a:ext cx="550" cy="2625"/>
            </a:xfrm>
            <a:custGeom>
              <a:avLst/>
              <a:gdLst/>
              <a:ahLst/>
              <a:cxnLst/>
              <a:rect l="l" t="t" r="r" b="b"/>
              <a:pathLst>
                <a:path w="22" h="105" extrusionOk="0">
                  <a:moveTo>
                    <a:pt x="12" y="1"/>
                  </a:moveTo>
                  <a:cubicBezTo>
                    <a:pt x="5" y="1"/>
                    <a:pt x="1" y="24"/>
                    <a:pt x="1" y="50"/>
                  </a:cubicBezTo>
                  <a:cubicBezTo>
                    <a:pt x="1" y="79"/>
                    <a:pt x="5" y="104"/>
                    <a:pt x="13" y="104"/>
                  </a:cubicBezTo>
                  <a:cubicBezTo>
                    <a:pt x="14" y="104"/>
                    <a:pt x="14" y="104"/>
                    <a:pt x="14" y="104"/>
                  </a:cubicBezTo>
                  <a:cubicBezTo>
                    <a:pt x="18" y="104"/>
                    <a:pt x="22" y="84"/>
                    <a:pt x="22" y="46"/>
                  </a:cubicBezTo>
                  <a:cubicBezTo>
                    <a:pt x="22" y="22"/>
                    <a:pt x="17" y="1"/>
                    <a:pt x="13" y="1"/>
                  </a:cubicBezTo>
                  <a:cubicBezTo>
                    <a:pt x="13" y="1"/>
                    <a:pt x="12" y="1"/>
                    <a:pt x="1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804650" y="5382225"/>
              <a:ext cx="3725" cy="3400"/>
            </a:xfrm>
            <a:custGeom>
              <a:avLst/>
              <a:gdLst/>
              <a:ahLst/>
              <a:cxnLst/>
              <a:rect l="l" t="t" r="r" b="b"/>
              <a:pathLst>
                <a:path w="149" h="136" extrusionOk="0">
                  <a:moveTo>
                    <a:pt x="41" y="0"/>
                  </a:moveTo>
                  <a:cubicBezTo>
                    <a:pt x="27" y="0"/>
                    <a:pt x="14" y="16"/>
                    <a:pt x="1" y="56"/>
                  </a:cubicBezTo>
                  <a:cubicBezTo>
                    <a:pt x="7" y="113"/>
                    <a:pt x="18" y="136"/>
                    <a:pt x="29" y="136"/>
                  </a:cubicBezTo>
                  <a:cubicBezTo>
                    <a:pt x="32" y="136"/>
                    <a:pt x="35" y="134"/>
                    <a:pt x="38" y="130"/>
                  </a:cubicBezTo>
                  <a:cubicBezTo>
                    <a:pt x="47" y="119"/>
                    <a:pt x="56" y="115"/>
                    <a:pt x="65" y="115"/>
                  </a:cubicBezTo>
                  <a:cubicBezTo>
                    <a:pt x="83" y="115"/>
                    <a:pt x="101" y="130"/>
                    <a:pt x="120" y="130"/>
                  </a:cubicBezTo>
                  <a:cubicBezTo>
                    <a:pt x="128" y="130"/>
                    <a:pt x="136" y="122"/>
                    <a:pt x="149" y="118"/>
                  </a:cubicBezTo>
                  <a:cubicBezTo>
                    <a:pt x="149" y="48"/>
                    <a:pt x="144" y="23"/>
                    <a:pt x="136" y="19"/>
                  </a:cubicBezTo>
                  <a:cubicBezTo>
                    <a:pt x="124" y="11"/>
                    <a:pt x="112" y="7"/>
                    <a:pt x="103" y="7"/>
                  </a:cubicBezTo>
                  <a:cubicBezTo>
                    <a:pt x="83" y="7"/>
                    <a:pt x="66" y="3"/>
                    <a:pt x="50" y="3"/>
                  </a:cubicBezTo>
                  <a:cubicBezTo>
                    <a:pt x="47" y="1"/>
                    <a:pt x="44" y="0"/>
                    <a:pt x="4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802000" y="5383050"/>
              <a:ext cx="1850" cy="2825"/>
            </a:xfrm>
            <a:custGeom>
              <a:avLst/>
              <a:gdLst/>
              <a:ahLst/>
              <a:cxnLst/>
              <a:rect l="l" t="t" r="r" b="b"/>
              <a:pathLst>
                <a:path w="74" h="113" extrusionOk="0">
                  <a:moveTo>
                    <a:pt x="51" y="0"/>
                  </a:moveTo>
                  <a:cubicBezTo>
                    <a:pt x="45" y="0"/>
                    <a:pt x="39" y="7"/>
                    <a:pt x="33" y="11"/>
                  </a:cubicBezTo>
                  <a:cubicBezTo>
                    <a:pt x="17" y="19"/>
                    <a:pt x="8" y="11"/>
                    <a:pt x="0" y="76"/>
                  </a:cubicBezTo>
                  <a:cubicBezTo>
                    <a:pt x="13" y="102"/>
                    <a:pt x="25" y="112"/>
                    <a:pt x="36" y="112"/>
                  </a:cubicBezTo>
                  <a:cubicBezTo>
                    <a:pt x="46" y="112"/>
                    <a:pt x="56" y="105"/>
                    <a:pt x="66" y="93"/>
                  </a:cubicBezTo>
                  <a:cubicBezTo>
                    <a:pt x="70" y="72"/>
                    <a:pt x="74" y="52"/>
                    <a:pt x="74" y="35"/>
                  </a:cubicBezTo>
                  <a:cubicBezTo>
                    <a:pt x="65" y="8"/>
                    <a:pt x="58" y="0"/>
                    <a:pt x="5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799525" y="5382475"/>
              <a:ext cx="1575" cy="3325"/>
            </a:xfrm>
            <a:custGeom>
              <a:avLst/>
              <a:gdLst/>
              <a:ahLst/>
              <a:cxnLst/>
              <a:rect l="l" t="t" r="r" b="b"/>
              <a:pathLst>
                <a:path w="63" h="133" extrusionOk="0">
                  <a:moveTo>
                    <a:pt x="44" y="17"/>
                  </a:moveTo>
                  <a:cubicBezTo>
                    <a:pt x="44" y="17"/>
                    <a:pt x="43" y="17"/>
                    <a:pt x="42" y="17"/>
                  </a:cubicBezTo>
                  <a:cubicBezTo>
                    <a:pt x="29" y="30"/>
                    <a:pt x="13" y="1"/>
                    <a:pt x="1" y="71"/>
                  </a:cubicBezTo>
                  <a:cubicBezTo>
                    <a:pt x="1" y="124"/>
                    <a:pt x="13" y="132"/>
                    <a:pt x="21" y="132"/>
                  </a:cubicBezTo>
                  <a:cubicBezTo>
                    <a:pt x="29" y="132"/>
                    <a:pt x="50" y="132"/>
                    <a:pt x="62" y="79"/>
                  </a:cubicBezTo>
                  <a:cubicBezTo>
                    <a:pt x="59" y="32"/>
                    <a:pt x="52" y="17"/>
                    <a:pt x="44" y="17"/>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4817175" y="5382575"/>
              <a:ext cx="1150" cy="3525"/>
            </a:xfrm>
            <a:custGeom>
              <a:avLst/>
              <a:gdLst/>
              <a:ahLst/>
              <a:cxnLst/>
              <a:rect l="l" t="t" r="r" b="b"/>
              <a:pathLst>
                <a:path w="46" h="141" extrusionOk="0">
                  <a:moveTo>
                    <a:pt x="28" y="1"/>
                  </a:moveTo>
                  <a:cubicBezTo>
                    <a:pt x="20" y="1"/>
                    <a:pt x="7" y="5"/>
                    <a:pt x="0" y="46"/>
                  </a:cubicBezTo>
                  <a:cubicBezTo>
                    <a:pt x="6" y="109"/>
                    <a:pt x="15" y="141"/>
                    <a:pt x="24" y="141"/>
                  </a:cubicBezTo>
                  <a:cubicBezTo>
                    <a:pt x="29" y="141"/>
                    <a:pt x="33" y="133"/>
                    <a:pt x="37" y="116"/>
                  </a:cubicBezTo>
                  <a:cubicBezTo>
                    <a:pt x="41" y="95"/>
                    <a:pt x="46" y="71"/>
                    <a:pt x="46" y="46"/>
                  </a:cubicBezTo>
                  <a:cubicBezTo>
                    <a:pt x="46" y="9"/>
                    <a:pt x="37" y="1"/>
                    <a:pt x="33" y="1"/>
                  </a:cubicBezTo>
                  <a:cubicBezTo>
                    <a:pt x="32" y="1"/>
                    <a:pt x="30" y="1"/>
                    <a:pt x="2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4815525" y="5382600"/>
              <a:ext cx="950" cy="2850"/>
            </a:xfrm>
            <a:custGeom>
              <a:avLst/>
              <a:gdLst/>
              <a:ahLst/>
              <a:cxnLst/>
              <a:rect l="l" t="t" r="r" b="b"/>
              <a:pathLst>
                <a:path w="38" h="114" extrusionOk="0">
                  <a:moveTo>
                    <a:pt x="17" y="0"/>
                  </a:moveTo>
                  <a:cubicBezTo>
                    <a:pt x="13" y="4"/>
                    <a:pt x="9" y="8"/>
                    <a:pt x="9" y="17"/>
                  </a:cubicBezTo>
                  <a:cubicBezTo>
                    <a:pt x="1" y="41"/>
                    <a:pt x="1" y="66"/>
                    <a:pt x="9" y="94"/>
                  </a:cubicBezTo>
                  <a:cubicBezTo>
                    <a:pt x="12" y="104"/>
                    <a:pt x="18" y="114"/>
                    <a:pt x="22" y="114"/>
                  </a:cubicBezTo>
                  <a:cubicBezTo>
                    <a:pt x="23" y="114"/>
                    <a:pt x="24" y="113"/>
                    <a:pt x="25" y="111"/>
                  </a:cubicBezTo>
                  <a:cubicBezTo>
                    <a:pt x="29" y="94"/>
                    <a:pt x="34" y="78"/>
                    <a:pt x="34" y="62"/>
                  </a:cubicBezTo>
                  <a:cubicBezTo>
                    <a:pt x="38" y="41"/>
                    <a:pt x="34" y="21"/>
                    <a:pt x="25" y="4"/>
                  </a:cubicBezTo>
                  <a:cubicBezTo>
                    <a:pt x="21" y="0"/>
                    <a:pt x="21" y="0"/>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4808750" y="5382900"/>
              <a:ext cx="750" cy="2475"/>
            </a:xfrm>
            <a:custGeom>
              <a:avLst/>
              <a:gdLst/>
              <a:ahLst/>
              <a:cxnLst/>
              <a:rect l="l" t="t" r="r" b="b"/>
              <a:pathLst>
                <a:path w="30" h="99" extrusionOk="0">
                  <a:moveTo>
                    <a:pt x="14" y="0"/>
                  </a:moveTo>
                  <a:cubicBezTo>
                    <a:pt x="10" y="0"/>
                    <a:pt x="7" y="13"/>
                    <a:pt x="1" y="37"/>
                  </a:cubicBezTo>
                  <a:cubicBezTo>
                    <a:pt x="1" y="70"/>
                    <a:pt x="1" y="95"/>
                    <a:pt x="9" y="99"/>
                  </a:cubicBezTo>
                  <a:cubicBezTo>
                    <a:pt x="10" y="99"/>
                    <a:pt x="11" y="99"/>
                    <a:pt x="12" y="99"/>
                  </a:cubicBezTo>
                  <a:cubicBezTo>
                    <a:pt x="19" y="99"/>
                    <a:pt x="26" y="96"/>
                    <a:pt x="30" y="37"/>
                  </a:cubicBezTo>
                  <a:cubicBezTo>
                    <a:pt x="21" y="13"/>
                    <a:pt x="17" y="0"/>
                    <a:pt x="1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4812250" y="5382700"/>
              <a:ext cx="650" cy="2600"/>
            </a:xfrm>
            <a:custGeom>
              <a:avLst/>
              <a:gdLst/>
              <a:ahLst/>
              <a:cxnLst/>
              <a:rect l="l" t="t" r="r" b="b"/>
              <a:pathLst>
                <a:path w="26" h="104" extrusionOk="0">
                  <a:moveTo>
                    <a:pt x="9" y="0"/>
                  </a:moveTo>
                  <a:cubicBezTo>
                    <a:pt x="5" y="17"/>
                    <a:pt x="0" y="33"/>
                    <a:pt x="0" y="45"/>
                  </a:cubicBezTo>
                  <a:cubicBezTo>
                    <a:pt x="0" y="78"/>
                    <a:pt x="5" y="99"/>
                    <a:pt x="9" y="103"/>
                  </a:cubicBezTo>
                  <a:cubicBezTo>
                    <a:pt x="9" y="103"/>
                    <a:pt x="10" y="103"/>
                    <a:pt x="11" y="103"/>
                  </a:cubicBezTo>
                  <a:cubicBezTo>
                    <a:pt x="18" y="103"/>
                    <a:pt x="25" y="84"/>
                    <a:pt x="25" y="25"/>
                  </a:cubicBezTo>
                  <a:cubicBezTo>
                    <a:pt x="21" y="17"/>
                    <a:pt x="17" y="0"/>
                    <a:pt x="9"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4810700" y="5382775"/>
              <a:ext cx="550" cy="2375"/>
            </a:xfrm>
            <a:custGeom>
              <a:avLst/>
              <a:gdLst/>
              <a:ahLst/>
              <a:cxnLst/>
              <a:rect l="l" t="t" r="r" b="b"/>
              <a:pathLst>
                <a:path w="22" h="95" extrusionOk="0">
                  <a:moveTo>
                    <a:pt x="12" y="1"/>
                  </a:moveTo>
                  <a:cubicBezTo>
                    <a:pt x="8" y="1"/>
                    <a:pt x="4" y="14"/>
                    <a:pt x="1" y="46"/>
                  </a:cubicBezTo>
                  <a:cubicBezTo>
                    <a:pt x="1" y="79"/>
                    <a:pt x="5" y="94"/>
                    <a:pt x="11" y="94"/>
                  </a:cubicBezTo>
                  <a:cubicBezTo>
                    <a:pt x="13" y="94"/>
                    <a:pt x="15" y="92"/>
                    <a:pt x="17" y="87"/>
                  </a:cubicBezTo>
                  <a:cubicBezTo>
                    <a:pt x="21" y="71"/>
                    <a:pt x="21" y="51"/>
                    <a:pt x="21" y="34"/>
                  </a:cubicBezTo>
                  <a:cubicBezTo>
                    <a:pt x="21" y="22"/>
                    <a:pt x="21" y="10"/>
                    <a:pt x="13" y="1"/>
                  </a:cubicBezTo>
                  <a:cubicBezTo>
                    <a:pt x="13" y="1"/>
                    <a:pt x="12" y="1"/>
                    <a:pt x="1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4814100" y="5383000"/>
              <a:ext cx="525" cy="2800"/>
            </a:xfrm>
            <a:custGeom>
              <a:avLst/>
              <a:gdLst/>
              <a:ahLst/>
              <a:cxnLst/>
              <a:rect l="l" t="t" r="r" b="b"/>
              <a:pathLst>
                <a:path w="21" h="112" extrusionOk="0">
                  <a:moveTo>
                    <a:pt x="8" y="1"/>
                  </a:moveTo>
                  <a:cubicBezTo>
                    <a:pt x="4" y="1"/>
                    <a:pt x="0" y="13"/>
                    <a:pt x="0" y="25"/>
                  </a:cubicBezTo>
                  <a:cubicBezTo>
                    <a:pt x="0" y="46"/>
                    <a:pt x="0" y="62"/>
                    <a:pt x="0" y="78"/>
                  </a:cubicBezTo>
                  <a:cubicBezTo>
                    <a:pt x="0" y="87"/>
                    <a:pt x="4" y="95"/>
                    <a:pt x="8" y="99"/>
                  </a:cubicBezTo>
                  <a:cubicBezTo>
                    <a:pt x="8" y="103"/>
                    <a:pt x="13" y="107"/>
                    <a:pt x="13" y="111"/>
                  </a:cubicBezTo>
                  <a:cubicBezTo>
                    <a:pt x="21" y="33"/>
                    <a:pt x="21" y="1"/>
                    <a:pt x="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4806300" y="5369900"/>
              <a:ext cx="1150" cy="2700"/>
            </a:xfrm>
            <a:custGeom>
              <a:avLst/>
              <a:gdLst/>
              <a:ahLst/>
              <a:cxnLst/>
              <a:rect l="l" t="t" r="r" b="b"/>
              <a:pathLst>
                <a:path w="46" h="108" extrusionOk="0">
                  <a:moveTo>
                    <a:pt x="23" y="1"/>
                  </a:moveTo>
                  <a:cubicBezTo>
                    <a:pt x="15" y="1"/>
                    <a:pt x="8" y="14"/>
                    <a:pt x="0" y="44"/>
                  </a:cubicBezTo>
                  <a:cubicBezTo>
                    <a:pt x="6" y="90"/>
                    <a:pt x="15" y="107"/>
                    <a:pt x="23" y="107"/>
                  </a:cubicBezTo>
                  <a:cubicBezTo>
                    <a:pt x="28" y="107"/>
                    <a:pt x="33" y="102"/>
                    <a:pt x="37" y="94"/>
                  </a:cubicBezTo>
                  <a:cubicBezTo>
                    <a:pt x="46" y="69"/>
                    <a:pt x="46" y="44"/>
                    <a:pt x="41" y="20"/>
                  </a:cubicBezTo>
                  <a:cubicBezTo>
                    <a:pt x="35" y="8"/>
                    <a:pt x="28" y="1"/>
                    <a:pt x="2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4808450" y="5369900"/>
              <a:ext cx="850" cy="2450"/>
            </a:xfrm>
            <a:custGeom>
              <a:avLst/>
              <a:gdLst/>
              <a:ahLst/>
              <a:cxnLst/>
              <a:rect l="l" t="t" r="r" b="b"/>
              <a:pathLst>
                <a:path w="34" h="98" extrusionOk="0">
                  <a:moveTo>
                    <a:pt x="18" y="1"/>
                  </a:moveTo>
                  <a:cubicBezTo>
                    <a:pt x="13" y="1"/>
                    <a:pt x="8" y="13"/>
                    <a:pt x="1" y="36"/>
                  </a:cubicBezTo>
                  <a:cubicBezTo>
                    <a:pt x="1" y="77"/>
                    <a:pt x="5" y="94"/>
                    <a:pt x="13" y="94"/>
                  </a:cubicBezTo>
                  <a:cubicBezTo>
                    <a:pt x="14" y="95"/>
                    <a:pt x="17" y="97"/>
                    <a:pt x="19" y="97"/>
                  </a:cubicBezTo>
                  <a:cubicBezTo>
                    <a:pt x="25" y="97"/>
                    <a:pt x="31" y="89"/>
                    <a:pt x="33" y="49"/>
                  </a:cubicBezTo>
                  <a:cubicBezTo>
                    <a:pt x="27" y="16"/>
                    <a:pt x="23"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4816250" y="5370100"/>
              <a:ext cx="650" cy="2450"/>
            </a:xfrm>
            <a:custGeom>
              <a:avLst/>
              <a:gdLst/>
              <a:ahLst/>
              <a:cxnLst/>
              <a:rect l="l" t="t" r="r" b="b"/>
              <a:pathLst>
                <a:path w="26" h="98" extrusionOk="0">
                  <a:moveTo>
                    <a:pt x="16" y="0"/>
                  </a:moveTo>
                  <a:cubicBezTo>
                    <a:pt x="15" y="0"/>
                    <a:pt x="14" y="1"/>
                    <a:pt x="13" y="4"/>
                  </a:cubicBezTo>
                  <a:cubicBezTo>
                    <a:pt x="5" y="20"/>
                    <a:pt x="0" y="41"/>
                    <a:pt x="5" y="61"/>
                  </a:cubicBezTo>
                  <a:cubicBezTo>
                    <a:pt x="5" y="86"/>
                    <a:pt x="6" y="98"/>
                    <a:pt x="13" y="98"/>
                  </a:cubicBezTo>
                  <a:cubicBezTo>
                    <a:pt x="16" y="98"/>
                    <a:pt x="20" y="95"/>
                    <a:pt x="25" y="90"/>
                  </a:cubicBezTo>
                  <a:cubicBezTo>
                    <a:pt x="22" y="26"/>
                    <a:pt x="21" y="0"/>
                    <a:pt x="1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4818100" y="5421825"/>
              <a:ext cx="1350" cy="2750"/>
            </a:xfrm>
            <a:custGeom>
              <a:avLst/>
              <a:gdLst/>
              <a:ahLst/>
              <a:cxnLst/>
              <a:rect l="l" t="t" r="r" b="b"/>
              <a:pathLst>
                <a:path w="54" h="110" extrusionOk="0">
                  <a:moveTo>
                    <a:pt x="28" y="1"/>
                  </a:moveTo>
                  <a:cubicBezTo>
                    <a:pt x="18" y="1"/>
                    <a:pt x="9" y="16"/>
                    <a:pt x="0" y="48"/>
                  </a:cubicBezTo>
                  <a:cubicBezTo>
                    <a:pt x="16" y="88"/>
                    <a:pt x="26" y="109"/>
                    <a:pt x="33" y="109"/>
                  </a:cubicBezTo>
                  <a:cubicBezTo>
                    <a:pt x="42" y="109"/>
                    <a:pt x="47" y="83"/>
                    <a:pt x="54" y="31"/>
                  </a:cubicBezTo>
                  <a:cubicBezTo>
                    <a:pt x="44" y="11"/>
                    <a:pt x="36" y="1"/>
                    <a:pt x="2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4814100" y="5422200"/>
              <a:ext cx="950" cy="2500"/>
            </a:xfrm>
            <a:custGeom>
              <a:avLst/>
              <a:gdLst/>
              <a:ahLst/>
              <a:cxnLst/>
              <a:rect l="l" t="t" r="r" b="b"/>
              <a:pathLst>
                <a:path w="38" h="100" extrusionOk="0">
                  <a:moveTo>
                    <a:pt x="18" y="1"/>
                  </a:moveTo>
                  <a:cubicBezTo>
                    <a:pt x="13" y="1"/>
                    <a:pt x="8" y="13"/>
                    <a:pt x="0" y="37"/>
                  </a:cubicBezTo>
                  <a:cubicBezTo>
                    <a:pt x="0" y="78"/>
                    <a:pt x="4" y="90"/>
                    <a:pt x="13" y="98"/>
                  </a:cubicBezTo>
                  <a:cubicBezTo>
                    <a:pt x="13" y="99"/>
                    <a:pt x="14" y="99"/>
                    <a:pt x="15" y="99"/>
                  </a:cubicBezTo>
                  <a:cubicBezTo>
                    <a:pt x="20" y="99"/>
                    <a:pt x="30" y="87"/>
                    <a:pt x="37" y="45"/>
                  </a:cubicBezTo>
                  <a:cubicBezTo>
                    <a:pt x="29" y="15"/>
                    <a:pt x="23"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4801375" y="5421875"/>
              <a:ext cx="750" cy="2275"/>
            </a:xfrm>
            <a:custGeom>
              <a:avLst/>
              <a:gdLst/>
              <a:ahLst/>
              <a:cxnLst/>
              <a:rect l="l" t="t" r="r" b="b"/>
              <a:pathLst>
                <a:path w="30" h="91" extrusionOk="0">
                  <a:moveTo>
                    <a:pt x="12" y="0"/>
                  </a:moveTo>
                  <a:cubicBezTo>
                    <a:pt x="7" y="0"/>
                    <a:pt x="4" y="21"/>
                    <a:pt x="0" y="91"/>
                  </a:cubicBezTo>
                  <a:lnTo>
                    <a:pt x="25" y="91"/>
                  </a:lnTo>
                  <a:cubicBezTo>
                    <a:pt x="29" y="38"/>
                    <a:pt x="25" y="13"/>
                    <a:pt x="17" y="5"/>
                  </a:cubicBezTo>
                  <a:cubicBezTo>
                    <a:pt x="15" y="2"/>
                    <a:pt x="13" y="0"/>
                    <a:pt x="1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4803125" y="5422200"/>
              <a:ext cx="625" cy="2325"/>
            </a:xfrm>
            <a:custGeom>
              <a:avLst/>
              <a:gdLst/>
              <a:ahLst/>
              <a:cxnLst/>
              <a:rect l="l" t="t" r="r" b="b"/>
              <a:pathLst>
                <a:path w="25" h="93" extrusionOk="0">
                  <a:moveTo>
                    <a:pt x="14" y="1"/>
                  </a:moveTo>
                  <a:cubicBezTo>
                    <a:pt x="8" y="1"/>
                    <a:pt x="3" y="10"/>
                    <a:pt x="0" y="37"/>
                  </a:cubicBezTo>
                  <a:cubicBezTo>
                    <a:pt x="3" y="76"/>
                    <a:pt x="8" y="92"/>
                    <a:pt x="13" y="92"/>
                  </a:cubicBezTo>
                  <a:cubicBezTo>
                    <a:pt x="15" y="92"/>
                    <a:pt x="18" y="89"/>
                    <a:pt x="21" y="82"/>
                  </a:cubicBezTo>
                  <a:cubicBezTo>
                    <a:pt x="25" y="57"/>
                    <a:pt x="25" y="29"/>
                    <a:pt x="21" y="4"/>
                  </a:cubicBezTo>
                  <a:cubicBezTo>
                    <a:pt x="19" y="2"/>
                    <a:pt x="16" y="1"/>
                    <a:pt x="14"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4804750" y="5421875"/>
              <a:ext cx="650" cy="2350"/>
            </a:xfrm>
            <a:custGeom>
              <a:avLst/>
              <a:gdLst/>
              <a:ahLst/>
              <a:cxnLst/>
              <a:rect l="l" t="t" r="r" b="b"/>
              <a:pathLst>
                <a:path w="26" h="94" extrusionOk="0">
                  <a:moveTo>
                    <a:pt x="13" y="1"/>
                  </a:moveTo>
                  <a:cubicBezTo>
                    <a:pt x="9" y="1"/>
                    <a:pt x="1" y="25"/>
                    <a:pt x="1" y="75"/>
                  </a:cubicBezTo>
                  <a:cubicBezTo>
                    <a:pt x="5" y="87"/>
                    <a:pt x="9" y="94"/>
                    <a:pt x="14" y="94"/>
                  </a:cubicBezTo>
                  <a:cubicBezTo>
                    <a:pt x="18" y="94"/>
                    <a:pt x="22" y="88"/>
                    <a:pt x="26" y="79"/>
                  </a:cubicBezTo>
                  <a:cubicBezTo>
                    <a:pt x="26" y="29"/>
                    <a:pt x="21" y="5"/>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4800975" y="5408375"/>
              <a:ext cx="3300" cy="3575"/>
            </a:xfrm>
            <a:custGeom>
              <a:avLst/>
              <a:gdLst/>
              <a:ahLst/>
              <a:cxnLst/>
              <a:rect l="l" t="t" r="r" b="b"/>
              <a:pathLst>
                <a:path w="132" h="143" extrusionOk="0">
                  <a:moveTo>
                    <a:pt x="60" y="1"/>
                  </a:moveTo>
                  <a:cubicBezTo>
                    <a:pt x="43" y="1"/>
                    <a:pt x="26" y="9"/>
                    <a:pt x="8" y="40"/>
                  </a:cubicBezTo>
                  <a:cubicBezTo>
                    <a:pt x="4" y="52"/>
                    <a:pt x="0" y="61"/>
                    <a:pt x="0" y="73"/>
                  </a:cubicBezTo>
                  <a:cubicBezTo>
                    <a:pt x="7" y="128"/>
                    <a:pt x="17" y="140"/>
                    <a:pt x="27" y="140"/>
                  </a:cubicBezTo>
                  <a:cubicBezTo>
                    <a:pt x="29" y="140"/>
                    <a:pt x="31" y="139"/>
                    <a:pt x="33" y="139"/>
                  </a:cubicBezTo>
                  <a:cubicBezTo>
                    <a:pt x="45" y="134"/>
                    <a:pt x="55" y="129"/>
                    <a:pt x="66" y="129"/>
                  </a:cubicBezTo>
                  <a:cubicBezTo>
                    <a:pt x="74" y="129"/>
                    <a:pt x="82" y="132"/>
                    <a:pt x="90" y="139"/>
                  </a:cubicBezTo>
                  <a:cubicBezTo>
                    <a:pt x="95" y="141"/>
                    <a:pt x="99" y="143"/>
                    <a:pt x="102" y="143"/>
                  </a:cubicBezTo>
                  <a:cubicBezTo>
                    <a:pt x="115" y="143"/>
                    <a:pt x="122" y="125"/>
                    <a:pt x="131" y="93"/>
                  </a:cubicBezTo>
                  <a:cubicBezTo>
                    <a:pt x="131" y="36"/>
                    <a:pt x="127" y="15"/>
                    <a:pt x="119" y="11"/>
                  </a:cubicBezTo>
                  <a:cubicBezTo>
                    <a:pt x="100" y="11"/>
                    <a:pt x="80" y="1"/>
                    <a:pt x="6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4812750" y="5408625"/>
              <a:ext cx="2500" cy="3475"/>
            </a:xfrm>
            <a:custGeom>
              <a:avLst/>
              <a:gdLst/>
              <a:ahLst/>
              <a:cxnLst/>
              <a:rect l="l" t="t" r="r" b="b"/>
              <a:pathLst>
                <a:path w="100" h="139" extrusionOk="0">
                  <a:moveTo>
                    <a:pt x="24" y="0"/>
                  </a:moveTo>
                  <a:cubicBezTo>
                    <a:pt x="21" y="0"/>
                    <a:pt x="17" y="1"/>
                    <a:pt x="13" y="1"/>
                  </a:cubicBezTo>
                  <a:cubicBezTo>
                    <a:pt x="9" y="1"/>
                    <a:pt x="5" y="26"/>
                    <a:pt x="1" y="38"/>
                  </a:cubicBezTo>
                  <a:cubicBezTo>
                    <a:pt x="9" y="107"/>
                    <a:pt x="17" y="139"/>
                    <a:pt x="28" y="139"/>
                  </a:cubicBezTo>
                  <a:cubicBezTo>
                    <a:pt x="33" y="139"/>
                    <a:pt x="39" y="131"/>
                    <a:pt x="46" y="116"/>
                  </a:cubicBezTo>
                  <a:cubicBezTo>
                    <a:pt x="50" y="113"/>
                    <a:pt x="53" y="103"/>
                    <a:pt x="57" y="103"/>
                  </a:cubicBezTo>
                  <a:cubicBezTo>
                    <a:pt x="57" y="103"/>
                    <a:pt x="58" y="103"/>
                    <a:pt x="58" y="104"/>
                  </a:cubicBezTo>
                  <a:cubicBezTo>
                    <a:pt x="64" y="123"/>
                    <a:pt x="70" y="132"/>
                    <a:pt x="76" y="132"/>
                  </a:cubicBezTo>
                  <a:cubicBezTo>
                    <a:pt x="84" y="132"/>
                    <a:pt x="92" y="116"/>
                    <a:pt x="99" y="88"/>
                  </a:cubicBezTo>
                  <a:cubicBezTo>
                    <a:pt x="99" y="20"/>
                    <a:pt x="99" y="1"/>
                    <a:pt x="93" y="1"/>
                  </a:cubicBezTo>
                  <a:cubicBezTo>
                    <a:pt x="93" y="1"/>
                    <a:pt x="92" y="1"/>
                    <a:pt x="91" y="1"/>
                  </a:cubicBezTo>
                  <a:cubicBezTo>
                    <a:pt x="84" y="3"/>
                    <a:pt x="76" y="4"/>
                    <a:pt x="69" y="4"/>
                  </a:cubicBezTo>
                  <a:cubicBezTo>
                    <a:pt x="54" y="4"/>
                    <a:pt x="39" y="0"/>
                    <a:pt x="2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4808975" y="5408125"/>
              <a:ext cx="1650" cy="3650"/>
            </a:xfrm>
            <a:custGeom>
              <a:avLst/>
              <a:gdLst/>
              <a:ahLst/>
              <a:cxnLst/>
              <a:rect l="l" t="t" r="r" b="b"/>
              <a:pathLst>
                <a:path w="66" h="146" extrusionOk="0">
                  <a:moveTo>
                    <a:pt x="52" y="7"/>
                  </a:moveTo>
                  <a:cubicBezTo>
                    <a:pt x="51" y="7"/>
                    <a:pt x="50" y="7"/>
                    <a:pt x="49" y="9"/>
                  </a:cubicBezTo>
                  <a:cubicBezTo>
                    <a:pt x="33" y="21"/>
                    <a:pt x="17" y="1"/>
                    <a:pt x="0" y="79"/>
                  </a:cubicBezTo>
                  <a:cubicBezTo>
                    <a:pt x="8" y="134"/>
                    <a:pt x="18" y="145"/>
                    <a:pt x="28" y="145"/>
                  </a:cubicBezTo>
                  <a:cubicBezTo>
                    <a:pt x="33" y="145"/>
                    <a:pt x="39" y="142"/>
                    <a:pt x="45" y="140"/>
                  </a:cubicBezTo>
                  <a:cubicBezTo>
                    <a:pt x="62" y="140"/>
                    <a:pt x="62" y="112"/>
                    <a:pt x="66" y="54"/>
                  </a:cubicBezTo>
                  <a:cubicBezTo>
                    <a:pt x="62" y="21"/>
                    <a:pt x="56" y="7"/>
                    <a:pt x="52" y="7"/>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4806800" y="5408500"/>
              <a:ext cx="1475" cy="3075"/>
            </a:xfrm>
            <a:custGeom>
              <a:avLst/>
              <a:gdLst/>
              <a:ahLst/>
              <a:cxnLst/>
              <a:rect l="l" t="t" r="r" b="b"/>
              <a:pathLst>
                <a:path w="59" h="123" extrusionOk="0">
                  <a:moveTo>
                    <a:pt x="38" y="0"/>
                  </a:moveTo>
                  <a:cubicBezTo>
                    <a:pt x="26" y="0"/>
                    <a:pt x="13" y="10"/>
                    <a:pt x="1" y="60"/>
                  </a:cubicBezTo>
                  <a:cubicBezTo>
                    <a:pt x="13" y="101"/>
                    <a:pt x="24" y="122"/>
                    <a:pt x="34" y="122"/>
                  </a:cubicBezTo>
                  <a:cubicBezTo>
                    <a:pt x="41" y="122"/>
                    <a:pt x="48" y="112"/>
                    <a:pt x="54" y="93"/>
                  </a:cubicBezTo>
                  <a:cubicBezTo>
                    <a:pt x="54" y="76"/>
                    <a:pt x="58" y="60"/>
                    <a:pt x="58" y="39"/>
                  </a:cubicBezTo>
                  <a:cubicBezTo>
                    <a:pt x="58" y="27"/>
                    <a:pt x="54" y="15"/>
                    <a:pt x="50" y="2"/>
                  </a:cubicBezTo>
                  <a:cubicBezTo>
                    <a:pt x="46" y="1"/>
                    <a:pt x="42" y="0"/>
                    <a:pt x="3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4804850" y="5408750"/>
              <a:ext cx="1275" cy="3250"/>
            </a:xfrm>
            <a:custGeom>
              <a:avLst/>
              <a:gdLst/>
              <a:ahLst/>
              <a:cxnLst/>
              <a:rect l="l" t="t" r="r" b="b"/>
              <a:pathLst>
                <a:path w="51" h="130" extrusionOk="0">
                  <a:moveTo>
                    <a:pt x="22" y="0"/>
                  </a:moveTo>
                  <a:cubicBezTo>
                    <a:pt x="13" y="0"/>
                    <a:pt x="5" y="13"/>
                    <a:pt x="1" y="78"/>
                  </a:cubicBezTo>
                  <a:cubicBezTo>
                    <a:pt x="9" y="91"/>
                    <a:pt x="13" y="107"/>
                    <a:pt x="22" y="119"/>
                  </a:cubicBezTo>
                  <a:cubicBezTo>
                    <a:pt x="25" y="126"/>
                    <a:pt x="28" y="129"/>
                    <a:pt x="31" y="129"/>
                  </a:cubicBezTo>
                  <a:cubicBezTo>
                    <a:pt x="38" y="129"/>
                    <a:pt x="43" y="108"/>
                    <a:pt x="46" y="78"/>
                  </a:cubicBezTo>
                  <a:cubicBezTo>
                    <a:pt x="50" y="58"/>
                    <a:pt x="50" y="37"/>
                    <a:pt x="46" y="17"/>
                  </a:cubicBezTo>
                  <a:cubicBezTo>
                    <a:pt x="42" y="5"/>
                    <a:pt x="34" y="0"/>
                    <a:pt x="2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4811225" y="5408475"/>
              <a:ext cx="1150" cy="3275"/>
            </a:xfrm>
            <a:custGeom>
              <a:avLst/>
              <a:gdLst/>
              <a:ahLst/>
              <a:cxnLst/>
              <a:rect l="l" t="t" r="r" b="b"/>
              <a:pathLst>
                <a:path w="46" h="131" extrusionOk="0">
                  <a:moveTo>
                    <a:pt x="25" y="1"/>
                  </a:moveTo>
                  <a:cubicBezTo>
                    <a:pt x="16" y="1"/>
                    <a:pt x="6" y="10"/>
                    <a:pt x="0" y="61"/>
                  </a:cubicBezTo>
                  <a:cubicBezTo>
                    <a:pt x="9" y="109"/>
                    <a:pt x="16" y="131"/>
                    <a:pt x="24" y="131"/>
                  </a:cubicBezTo>
                  <a:cubicBezTo>
                    <a:pt x="27" y="131"/>
                    <a:pt x="30" y="128"/>
                    <a:pt x="33" y="122"/>
                  </a:cubicBezTo>
                  <a:cubicBezTo>
                    <a:pt x="41" y="98"/>
                    <a:pt x="46" y="73"/>
                    <a:pt x="46" y="48"/>
                  </a:cubicBezTo>
                  <a:cubicBezTo>
                    <a:pt x="46" y="11"/>
                    <a:pt x="37" y="3"/>
                    <a:pt x="33" y="3"/>
                  </a:cubicBezTo>
                  <a:cubicBezTo>
                    <a:pt x="31" y="2"/>
                    <a:pt x="28" y="1"/>
                    <a:pt x="2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4817475" y="5408425"/>
              <a:ext cx="950" cy="3050"/>
            </a:xfrm>
            <a:custGeom>
              <a:avLst/>
              <a:gdLst/>
              <a:ahLst/>
              <a:cxnLst/>
              <a:rect l="l" t="t" r="r" b="b"/>
              <a:pathLst>
                <a:path w="38" h="122" extrusionOk="0">
                  <a:moveTo>
                    <a:pt x="18" y="1"/>
                  </a:moveTo>
                  <a:cubicBezTo>
                    <a:pt x="15" y="1"/>
                    <a:pt x="12" y="4"/>
                    <a:pt x="9" y="9"/>
                  </a:cubicBezTo>
                  <a:cubicBezTo>
                    <a:pt x="5" y="26"/>
                    <a:pt x="1" y="46"/>
                    <a:pt x="1" y="63"/>
                  </a:cubicBezTo>
                  <a:cubicBezTo>
                    <a:pt x="1" y="79"/>
                    <a:pt x="5" y="96"/>
                    <a:pt x="9" y="112"/>
                  </a:cubicBezTo>
                  <a:cubicBezTo>
                    <a:pt x="12" y="119"/>
                    <a:pt x="15" y="122"/>
                    <a:pt x="17" y="122"/>
                  </a:cubicBezTo>
                  <a:cubicBezTo>
                    <a:pt x="24" y="122"/>
                    <a:pt x="29" y="98"/>
                    <a:pt x="38" y="50"/>
                  </a:cubicBezTo>
                  <a:cubicBezTo>
                    <a:pt x="32" y="14"/>
                    <a:pt x="25"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4818600" y="5408550"/>
              <a:ext cx="750" cy="2900"/>
            </a:xfrm>
            <a:custGeom>
              <a:avLst/>
              <a:gdLst/>
              <a:ahLst/>
              <a:cxnLst/>
              <a:rect l="l" t="t" r="r" b="b"/>
              <a:pathLst>
                <a:path w="30" h="116" extrusionOk="0">
                  <a:moveTo>
                    <a:pt x="13" y="0"/>
                  </a:moveTo>
                  <a:cubicBezTo>
                    <a:pt x="9" y="13"/>
                    <a:pt x="5" y="29"/>
                    <a:pt x="5" y="41"/>
                  </a:cubicBezTo>
                  <a:cubicBezTo>
                    <a:pt x="1" y="66"/>
                    <a:pt x="5" y="91"/>
                    <a:pt x="17" y="115"/>
                  </a:cubicBezTo>
                  <a:cubicBezTo>
                    <a:pt x="21" y="115"/>
                    <a:pt x="30" y="82"/>
                    <a:pt x="30" y="49"/>
                  </a:cubicBezTo>
                  <a:cubicBezTo>
                    <a:pt x="30" y="21"/>
                    <a:pt x="25" y="0"/>
                    <a:pt x="1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4816150" y="5408850"/>
              <a:ext cx="625" cy="1925"/>
            </a:xfrm>
            <a:custGeom>
              <a:avLst/>
              <a:gdLst/>
              <a:ahLst/>
              <a:cxnLst/>
              <a:rect l="l" t="t" r="r" b="b"/>
              <a:pathLst>
                <a:path w="25" h="77" extrusionOk="0">
                  <a:moveTo>
                    <a:pt x="12" y="0"/>
                  </a:moveTo>
                  <a:cubicBezTo>
                    <a:pt x="9" y="0"/>
                    <a:pt x="6" y="11"/>
                    <a:pt x="0" y="33"/>
                  </a:cubicBezTo>
                  <a:cubicBezTo>
                    <a:pt x="5" y="63"/>
                    <a:pt x="7" y="77"/>
                    <a:pt x="10" y="77"/>
                  </a:cubicBezTo>
                  <a:cubicBezTo>
                    <a:pt x="13" y="77"/>
                    <a:pt x="17" y="64"/>
                    <a:pt x="25" y="37"/>
                  </a:cubicBezTo>
                  <a:cubicBezTo>
                    <a:pt x="19" y="12"/>
                    <a:pt x="16" y="0"/>
                    <a:pt x="1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4811950" y="5329550"/>
              <a:ext cx="18975" cy="4650"/>
            </a:xfrm>
            <a:custGeom>
              <a:avLst/>
              <a:gdLst/>
              <a:ahLst/>
              <a:cxnLst/>
              <a:rect l="l" t="t" r="r" b="b"/>
              <a:pathLst>
                <a:path w="759" h="186" extrusionOk="0">
                  <a:moveTo>
                    <a:pt x="671" y="0"/>
                  </a:moveTo>
                  <a:cubicBezTo>
                    <a:pt x="662" y="0"/>
                    <a:pt x="653" y="3"/>
                    <a:pt x="644" y="9"/>
                  </a:cubicBezTo>
                  <a:cubicBezTo>
                    <a:pt x="624" y="21"/>
                    <a:pt x="603" y="29"/>
                    <a:pt x="579" y="29"/>
                  </a:cubicBezTo>
                  <a:cubicBezTo>
                    <a:pt x="566" y="34"/>
                    <a:pt x="558" y="42"/>
                    <a:pt x="550" y="46"/>
                  </a:cubicBezTo>
                  <a:lnTo>
                    <a:pt x="476" y="46"/>
                  </a:lnTo>
                  <a:cubicBezTo>
                    <a:pt x="423" y="38"/>
                    <a:pt x="369" y="29"/>
                    <a:pt x="316" y="21"/>
                  </a:cubicBezTo>
                  <a:cubicBezTo>
                    <a:pt x="275" y="13"/>
                    <a:pt x="238" y="1"/>
                    <a:pt x="201" y="1"/>
                  </a:cubicBezTo>
                  <a:cubicBezTo>
                    <a:pt x="189" y="1"/>
                    <a:pt x="177" y="13"/>
                    <a:pt x="160" y="17"/>
                  </a:cubicBezTo>
                  <a:cubicBezTo>
                    <a:pt x="136" y="28"/>
                    <a:pt x="109" y="44"/>
                    <a:pt x="82" y="44"/>
                  </a:cubicBezTo>
                  <a:cubicBezTo>
                    <a:pt x="69" y="44"/>
                    <a:pt x="55" y="40"/>
                    <a:pt x="41" y="29"/>
                  </a:cubicBezTo>
                  <a:cubicBezTo>
                    <a:pt x="38" y="23"/>
                    <a:pt x="31" y="20"/>
                    <a:pt x="24" y="20"/>
                  </a:cubicBezTo>
                  <a:cubicBezTo>
                    <a:pt x="21" y="20"/>
                    <a:pt x="19" y="20"/>
                    <a:pt x="17" y="21"/>
                  </a:cubicBezTo>
                  <a:cubicBezTo>
                    <a:pt x="12" y="21"/>
                    <a:pt x="8" y="34"/>
                    <a:pt x="0" y="46"/>
                  </a:cubicBezTo>
                  <a:cubicBezTo>
                    <a:pt x="0" y="107"/>
                    <a:pt x="8" y="140"/>
                    <a:pt x="17" y="144"/>
                  </a:cubicBezTo>
                  <a:cubicBezTo>
                    <a:pt x="37" y="153"/>
                    <a:pt x="58" y="161"/>
                    <a:pt x="82" y="165"/>
                  </a:cubicBezTo>
                  <a:cubicBezTo>
                    <a:pt x="111" y="161"/>
                    <a:pt x="136" y="157"/>
                    <a:pt x="160" y="144"/>
                  </a:cubicBezTo>
                  <a:cubicBezTo>
                    <a:pt x="168" y="144"/>
                    <a:pt x="177" y="157"/>
                    <a:pt x="181" y="157"/>
                  </a:cubicBezTo>
                  <a:cubicBezTo>
                    <a:pt x="226" y="148"/>
                    <a:pt x="271" y="148"/>
                    <a:pt x="316" y="148"/>
                  </a:cubicBezTo>
                  <a:cubicBezTo>
                    <a:pt x="357" y="161"/>
                    <a:pt x="398" y="165"/>
                    <a:pt x="435" y="173"/>
                  </a:cubicBezTo>
                  <a:cubicBezTo>
                    <a:pt x="476" y="181"/>
                    <a:pt x="513" y="185"/>
                    <a:pt x="554" y="185"/>
                  </a:cubicBezTo>
                  <a:cubicBezTo>
                    <a:pt x="579" y="181"/>
                    <a:pt x="599" y="173"/>
                    <a:pt x="620" y="157"/>
                  </a:cubicBezTo>
                  <a:cubicBezTo>
                    <a:pt x="634" y="152"/>
                    <a:pt x="647" y="140"/>
                    <a:pt x="659" y="140"/>
                  </a:cubicBezTo>
                  <a:cubicBezTo>
                    <a:pt x="668" y="140"/>
                    <a:pt x="677" y="146"/>
                    <a:pt x="685" y="165"/>
                  </a:cubicBezTo>
                  <a:cubicBezTo>
                    <a:pt x="689" y="160"/>
                    <a:pt x="692" y="158"/>
                    <a:pt x="695" y="158"/>
                  </a:cubicBezTo>
                  <a:cubicBezTo>
                    <a:pt x="701" y="158"/>
                    <a:pt x="707" y="166"/>
                    <a:pt x="712" y="166"/>
                  </a:cubicBezTo>
                  <a:cubicBezTo>
                    <a:pt x="717" y="166"/>
                    <a:pt x="722" y="160"/>
                    <a:pt x="726" y="136"/>
                  </a:cubicBezTo>
                  <a:cubicBezTo>
                    <a:pt x="726" y="133"/>
                    <a:pt x="727" y="132"/>
                    <a:pt x="729" y="132"/>
                  </a:cubicBezTo>
                  <a:cubicBezTo>
                    <a:pt x="731" y="132"/>
                    <a:pt x="736" y="136"/>
                    <a:pt x="739" y="136"/>
                  </a:cubicBezTo>
                  <a:cubicBezTo>
                    <a:pt x="739" y="137"/>
                    <a:pt x="740" y="137"/>
                    <a:pt x="740" y="137"/>
                  </a:cubicBezTo>
                  <a:cubicBezTo>
                    <a:pt x="744" y="137"/>
                    <a:pt x="751" y="120"/>
                    <a:pt x="755" y="83"/>
                  </a:cubicBezTo>
                  <a:cubicBezTo>
                    <a:pt x="759" y="49"/>
                    <a:pt x="751" y="26"/>
                    <a:pt x="743" y="26"/>
                  </a:cubicBezTo>
                  <a:cubicBezTo>
                    <a:pt x="742" y="26"/>
                    <a:pt x="740" y="27"/>
                    <a:pt x="739" y="29"/>
                  </a:cubicBezTo>
                  <a:cubicBezTo>
                    <a:pt x="736" y="33"/>
                    <a:pt x="734" y="35"/>
                    <a:pt x="731" y="35"/>
                  </a:cubicBezTo>
                  <a:cubicBezTo>
                    <a:pt x="726" y="35"/>
                    <a:pt x="720" y="27"/>
                    <a:pt x="714" y="21"/>
                  </a:cubicBezTo>
                  <a:cubicBezTo>
                    <a:pt x="701" y="8"/>
                    <a:pt x="686" y="0"/>
                    <a:pt x="67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4801375" y="5329500"/>
              <a:ext cx="10275" cy="4075"/>
            </a:xfrm>
            <a:custGeom>
              <a:avLst/>
              <a:gdLst/>
              <a:ahLst/>
              <a:cxnLst/>
              <a:rect l="l" t="t" r="r" b="b"/>
              <a:pathLst>
                <a:path w="411" h="163" extrusionOk="0">
                  <a:moveTo>
                    <a:pt x="230" y="1"/>
                  </a:moveTo>
                  <a:cubicBezTo>
                    <a:pt x="218" y="1"/>
                    <a:pt x="206" y="5"/>
                    <a:pt x="193" y="19"/>
                  </a:cubicBezTo>
                  <a:cubicBezTo>
                    <a:pt x="186" y="14"/>
                    <a:pt x="179" y="12"/>
                    <a:pt x="172" y="12"/>
                  </a:cubicBezTo>
                  <a:cubicBezTo>
                    <a:pt x="145" y="12"/>
                    <a:pt x="119" y="39"/>
                    <a:pt x="92" y="39"/>
                  </a:cubicBezTo>
                  <a:cubicBezTo>
                    <a:pt x="85" y="39"/>
                    <a:pt x="78" y="37"/>
                    <a:pt x="70" y="31"/>
                  </a:cubicBezTo>
                  <a:cubicBezTo>
                    <a:pt x="66" y="27"/>
                    <a:pt x="62" y="26"/>
                    <a:pt x="57" y="26"/>
                  </a:cubicBezTo>
                  <a:cubicBezTo>
                    <a:pt x="47" y="26"/>
                    <a:pt x="37" y="31"/>
                    <a:pt x="29" y="31"/>
                  </a:cubicBezTo>
                  <a:cubicBezTo>
                    <a:pt x="13" y="31"/>
                    <a:pt x="13" y="52"/>
                    <a:pt x="0" y="85"/>
                  </a:cubicBezTo>
                  <a:cubicBezTo>
                    <a:pt x="10" y="124"/>
                    <a:pt x="17" y="142"/>
                    <a:pt x="26" y="142"/>
                  </a:cubicBezTo>
                  <a:cubicBezTo>
                    <a:pt x="28" y="142"/>
                    <a:pt x="31" y="141"/>
                    <a:pt x="33" y="138"/>
                  </a:cubicBezTo>
                  <a:cubicBezTo>
                    <a:pt x="37" y="135"/>
                    <a:pt x="41" y="134"/>
                    <a:pt x="43" y="134"/>
                  </a:cubicBezTo>
                  <a:cubicBezTo>
                    <a:pt x="49" y="134"/>
                    <a:pt x="52" y="138"/>
                    <a:pt x="58" y="138"/>
                  </a:cubicBezTo>
                  <a:lnTo>
                    <a:pt x="83" y="142"/>
                  </a:lnTo>
                  <a:lnTo>
                    <a:pt x="115" y="150"/>
                  </a:lnTo>
                  <a:cubicBezTo>
                    <a:pt x="115" y="150"/>
                    <a:pt x="117" y="152"/>
                    <a:pt x="120" y="152"/>
                  </a:cubicBezTo>
                  <a:cubicBezTo>
                    <a:pt x="121" y="152"/>
                    <a:pt x="122" y="152"/>
                    <a:pt x="124" y="150"/>
                  </a:cubicBezTo>
                  <a:cubicBezTo>
                    <a:pt x="135" y="139"/>
                    <a:pt x="147" y="135"/>
                    <a:pt x="157" y="135"/>
                  </a:cubicBezTo>
                  <a:cubicBezTo>
                    <a:pt x="173" y="135"/>
                    <a:pt x="187" y="142"/>
                    <a:pt x="202" y="142"/>
                  </a:cubicBezTo>
                  <a:cubicBezTo>
                    <a:pt x="206" y="142"/>
                    <a:pt x="210" y="138"/>
                    <a:pt x="214" y="134"/>
                  </a:cubicBezTo>
                  <a:cubicBezTo>
                    <a:pt x="223" y="125"/>
                    <a:pt x="232" y="118"/>
                    <a:pt x="241" y="118"/>
                  </a:cubicBezTo>
                  <a:cubicBezTo>
                    <a:pt x="248" y="118"/>
                    <a:pt x="256" y="123"/>
                    <a:pt x="263" y="134"/>
                  </a:cubicBezTo>
                  <a:cubicBezTo>
                    <a:pt x="263" y="142"/>
                    <a:pt x="271" y="142"/>
                    <a:pt x="280" y="142"/>
                  </a:cubicBezTo>
                  <a:cubicBezTo>
                    <a:pt x="286" y="139"/>
                    <a:pt x="293" y="136"/>
                    <a:pt x="300" y="136"/>
                  </a:cubicBezTo>
                  <a:cubicBezTo>
                    <a:pt x="309" y="136"/>
                    <a:pt x="319" y="142"/>
                    <a:pt x="329" y="159"/>
                  </a:cubicBezTo>
                  <a:cubicBezTo>
                    <a:pt x="330" y="161"/>
                    <a:pt x="331" y="162"/>
                    <a:pt x="333" y="162"/>
                  </a:cubicBezTo>
                  <a:cubicBezTo>
                    <a:pt x="337" y="162"/>
                    <a:pt x="342" y="156"/>
                    <a:pt x="345" y="150"/>
                  </a:cubicBezTo>
                  <a:cubicBezTo>
                    <a:pt x="349" y="142"/>
                    <a:pt x="353" y="113"/>
                    <a:pt x="362" y="97"/>
                  </a:cubicBezTo>
                  <a:cubicBezTo>
                    <a:pt x="377" y="129"/>
                    <a:pt x="385" y="146"/>
                    <a:pt x="391" y="146"/>
                  </a:cubicBezTo>
                  <a:cubicBezTo>
                    <a:pt x="398" y="146"/>
                    <a:pt x="402" y="122"/>
                    <a:pt x="411" y="68"/>
                  </a:cubicBezTo>
                  <a:cubicBezTo>
                    <a:pt x="411" y="36"/>
                    <a:pt x="407" y="15"/>
                    <a:pt x="403" y="15"/>
                  </a:cubicBezTo>
                  <a:cubicBezTo>
                    <a:pt x="397" y="15"/>
                    <a:pt x="393" y="13"/>
                    <a:pt x="390" y="13"/>
                  </a:cubicBezTo>
                  <a:cubicBezTo>
                    <a:pt x="389" y="13"/>
                    <a:pt x="388" y="14"/>
                    <a:pt x="386" y="15"/>
                  </a:cubicBezTo>
                  <a:cubicBezTo>
                    <a:pt x="376" y="26"/>
                    <a:pt x="366" y="30"/>
                    <a:pt x="355" y="30"/>
                  </a:cubicBezTo>
                  <a:cubicBezTo>
                    <a:pt x="339" y="30"/>
                    <a:pt x="321" y="22"/>
                    <a:pt x="304" y="19"/>
                  </a:cubicBezTo>
                  <a:cubicBezTo>
                    <a:pt x="280" y="19"/>
                    <a:pt x="255" y="1"/>
                    <a:pt x="23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4791625" y="5330075"/>
              <a:ext cx="7825" cy="3275"/>
            </a:xfrm>
            <a:custGeom>
              <a:avLst/>
              <a:gdLst/>
              <a:ahLst/>
              <a:cxnLst/>
              <a:rect l="l" t="t" r="r" b="b"/>
              <a:pathLst>
                <a:path w="313" h="131" extrusionOk="0">
                  <a:moveTo>
                    <a:pt x="230" y="0"/>
                  </a:moveTo>
                  <a:cubicBezTo>
                    <a:pt x="202" y="0"/>
                    <a:pt x="173" y="0"/>
                    <a:pt x="148" y="4"/>
                  </a:cubicBezTo>
                  <a:cubicBezTo>
                    <a:pt x="132" y="4"/>
                    <a:pt x="116" y="21"/>
                    <a:pt x="103" y="25"/>
                  </a:cubicBezTo>
                  <a:cubicBezTo>
                    <a:pt x="95" y="26"/>
                    <a:pt x="86" y="27"/>
                    <a:pt x="78" y="27"/>
                  </a:cubicBezTo>
                  <a:cubicBezTo>
                    <a:pt x="60" y="27"/>
                    <a:pt x="42" y="25"/>
                    <a:pt x="25" y="25"/>
                  </a:cubicBezTo>
                  <a:cubicBezTo>
                    <a:pt x="17" y="25"/>
                    <a:pt x="9" y="25"/>
                    <a:pt x="1" y="54"/>
                  </a:cubicBezTo>
                  <a:cubicBezTo>
                    <a:pt x="13" y="109"/>
                    <a:pt x="24" y="126"/>
                    <a:pt x="36" y="126"/>
                  </a:cubicBezTo>
                  <a:cubicBezTo>
                    <a:pt x="43" y="126"/>
                    <a:pt x="50" y="119"/>
                    <a:pt x="58" y="111"/>
                  </a:cubicBezTo>
                  <a:cubicBezTo>
                    <a:pt x="62" y="107"/>
                    <a:pt x="66" y="104"/>
                    <a:pt x="70" y="104"/>
                  </a:cubicBezTo>
                  <a:cubicBezTo>
                    <a:pt x="75" y="104"/>
                    <a:pt x="79" y="107"/>
                    <a:pt x="83" y="115"/>
                  </a:cubicBezTo>
                  <a:cubicBezTo>
                    <a:pt x="86" y="124"/>
                    <a:pt x="89" y="131"/>
                    <a:pt x="93" y="131"/>
                  </a:cubicBezTo>
                  <a:cubicBezTo>
                    <a:pt x="95" y="131"/>
                    <a:pt x="97" y="130"/>
                    <a:pt x="99" y="127"/>
                  </a:cubicBezTo>
                  <a:cubicBezTo>
                    <a:pt x="106" y="113"/>
                    <a:pt x="114" y="109"/>
                    <a:pt x="121" y="109"/>
                  </a:cubicBezTo>
                  <a:cubicBezTo>
                    <a:pt x="132" y="109"/>
                    <a:pt x="143" y="118"/>
                    <a:pt x="155" y="118"/>
                  </a:cubicBezTo>
                  <a:cubicBezTo>
                    <a:pt x="158" y="118"/>
                    <a:pt x="161" y="117"/>
                    <a:pt x="165" y="115"/>
                  </a:cubicBezTo>
                  <a:cubicBezTo>
                    <a:pt x="172" y="111"/>
                    <a:pt x="179" y="110"/>
                    <a:pt x="186" y="110"/>
                  </a:cubicBezTo>
                  <a:cubicBezTo>
                    <a:pt x="201" y="110"/>
                    <a:pt x="217" y="115"/>
                    <a:pt x="230" y="115"/>
                  </a:cubicBezTo>
                  <a:cubicBezTo>
                    <a:pt x="239" y="115"/>
                    <a:pt x="243" y="111"/>
                    <a:pt x="251" y="107"/>
                  </a:cubicBezTo>
                  <a:lnTo>
                    <a:pt x="288" y="95"/>
                  </a:lnTo>
                  <a:cubicBezTo>
                    <a:pt x="288" y="94"/>
                    <a:pt x="289" y="94"/>
                    <a:pt x="290" y="94"/>
                  </a:cubicBezTo>
                  <a:cubicBezTo>
                    <a:pt x="293" y="94"/>
                    <a:pt x="296" y="97"/>
                    <a:pt x="300" y="97"/>
                  </a:cubicBezTo>
                  <a:cubicBezTo>
                    <a:pt x="305" y="97"/>
                    <a:pt x="310" y="89"/>
                    <a:pt x="313" y="49"/>
                  </a:cubicBezTo>
                  <a:cubicBezTo>
                    <a:pt x="313" y="13"/>
                    <a:pt x="308" y="0"/>
                    <a:pt x="28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4787125" y="5330625"/>
              <a:ext cx="3100" cy="2525"/>
            </a:xfrm>
            <a:custGeom>
              <a:avLst/>
              <a:gdLst/>
              <a:ahLst/>
              <a:cxnLst/>
              <a:rect l="l" t="t" r="r" b="b"/>
              <a:pathLst>
                <a:path w="124" h="101" extrusionOk="0">
                  <a:moveTo>
                    <a:pt x="68" y="1"/>
                  </a:moveTo>
                  <a:cubicBezTo>
                    <a:pt x="50" y="1"/>
                    <a:pt x="33" y="3"/>
                    <a:pt x="17" y="7"/>
                  </a:cubicBezTo>
                  <a:cubicBezTo>
                    <a:pt x="8" y="7"/>
                    <a:pt x="4" y="19"/>
                    <a:pt x="0" y="27"/>
                  </a:cubicBezTo>
                  <a:cubicBezTo>
                    <a:pt x="4" y="81"/>
                    <a:pt x="12" y="97"/>
                    <a:pt x="21" y="97"/>
                  </a:cubicBezTo>
                  <a:cubicBezTo>
                    <a:pt x="27" y="99"/>
                    <a:pt x="33" y="100"/>
                    <a:pt x="40" y="100"/>
                  </a:cubicBezTo>
                  <a:cubicBezTo>
                    <a:pt x="46" y="100"/>
                    <a:pt x="53" y="99"/>
                    <a:pt x="62" y="97"/>
                  </a:cubicBezTo>
                  <a:cubicBezTo>
                    <a:pt x="71" y="94"/>
                    <a:pt x="82" y="83"/>
                    <a:pt x="92" y="83"/>
                  </a:cubicBezTo>
                  <a:cubicBezTo>
                    <a:pt x="96" y="83"/>
                    <a:pt x="99" y="84"/>
                    <a:pt x="103" y="89"/>
                  </a:cubicBezTo>
                  <a:cubicBezTo>
                    <a:pt x="105" y="93"/>
                    <a:pt x="107" y="95"/>
                    <a:pt x="109" y="95"/>
                  </a:cubicBezTo>
                  <a:cubicBezTo>
                    <a:pt x="115" y="95"/>
                    <a:pt x="117" y="63"/>
                    <a:pt x="123" y="7"/>
                  </a:cubicBezTo>
                  <a:cubicBezTo>
                    <a:pt x="105" y="3"/>
                    <a:pt x="86" y="1"/>
                    <a:pt x="6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4790500" y="5330650"/>
              <a:ext cx="650" cy="2325"/>
            </a:xfrm>
            <a:custGeom>
              <a:avLst/>
              <a:gdLst/>
              <a:ahLst/>
              <a:cxnLst/>
              <a:rect l="l" t="t" r="r" b="b"/>
              <a:pathLst>
                <a:path w="26" h="93" extrusionOk="0">
                  <a:moveTo>
                    <a:pt x="16" y="1"/>
                  </a:moveTo>
                  <a:cubicBezTo>
                    <a:pt x="15" y="1"/>
                    <a:pt x="14" y="1"/>
                    <a:pt x="13" y="2"/>
                  </a:cubicBezTo>
                  <a:cubicBezTo>
                    <a:pt x="9" y="14"/>
                    <a:pt x="5" y="26"/>
                    <a:pt x="5" y="35"/>
                  </a:cubicBezTo>
                  <a:cubicBezTo>
                    <a:pt x="1" y="59"/>
                    <a:pt x="9" y="92"/>
                    <a:pt x="17" y="92"/>
                  </a:cubicBezTo>
                  <a:cubicBezTo>
                    <a:pt x="21" y="76"/>
                    <a:pt x="25" y="59"/>
                    <a:pt x="25" y="47"/>
                  </a:cubicBezTo>
                  <a:cubicBezTo>
                    <a:pt x="25" y="12"/>
                    <a:pt x="22" y="1"/>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4800350" y="5330475"/>
              <a:ext cx="650" cy="1750"/>
            </a:xfrm>
            <a:custGeom>
              <a:avLst/>
              <a:gdLst/>
              <a:ahLst/>
              <a:cxnLst/>
              <a:rect l="l" t="t" r="r" b="b"/>
              <a:pathLst>
                <a:path w="26" h="70" extrusionOk="0">
                  <a:moveTo>
                    <a:pt x="17" y="1"/>
                  </a:moveTo>
                  <a:cubicBezTo>
                    <a:pt x="9" y="1"/>
                    <a:pt x="5" y="5"/>
                    <a:pt x="0" y="9"/>
                  </a:cubicBezTo>
                  <a:cubicBezTo>
                    <a:pt x="0" y="21"/>
                    <a:pt x="0" y="33"/>
                    <a:pt x="0" y="46"/>
                  </a:cubicBezTo>
                  <a:cubicBezTo>
                    <a:pt x="5" y="63"/>
                    <a:pt x="9" y="70"/>
                    <a:pt x="13" y="70"/>
                  </a:cubicBezTo>
                  <a:cubicBezTo>
                    <a:pt x="15" y="70"/>
                    <a:pt x="18" y="67"/>
                    <a:pt x="21" y="62"/>
                  </a:cubicBezTo>
                  <a:cubicBezTo>
                    <a:pt x="25" y="46"/>
                    <a:pt x="25" y="29"/>
                    <a:pt x="21" y="9"/>
                  </a:cubicBezTo>
                  <a:cubicBezTo>
                    <a:pt x="21" y="5"/>
                    <a:pt x="17"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4819525" y="5432750"/>
              <a:ext cx="16125" cy="7200"/>
            </a:xfrm>
            <a:custGeom>
              <a:avLst/>
              <a:gdLst/>
              <a:ahLst/>
              <a:cxnLst/>
              <a:rect l="l" t="t" r="r" b="b"/>
              <a:pathLst>
                <a:path w="645" h="288" extrusionOk="0">
                  <a:moveTo>
                    <a:pt x="633" y="1"/>
                  </a:moveTo>
                  <a:cubicBezTo>
                    <a:pt x="608" y="5"/>
                    <a:pt x="588" y="13"/>
                    <a:pt x="567" y="21"/>
                  </a:cubicBezTo>
                  <a:cubicBezTo>
                    <a:pt x="565" y="22"/>
                    <a:pt x="563" y="22"/>
                    <a:pt x="561" y="22"/>
                  </a:cubicBezTo>
                  <a:cubicBezTo>
                    <a:pt x="553" y="22"/>
                    <a:pt x="542" y="17"/>
                    <a:pt x="538" y="17"/>
                  </a:cubicBezTo>
                  <a:cubicBezTo>
                    <a:pt x="534" y="17"/>
                    <a:pt x="530" y="21"/>
                    <a:pt x="522" y="21"/>
                  </a:cubicBezTo>
                  <a:lnTo>
                    <a:pt x="473" y="21"/>
                  </a:lnTo>
                  <a:cubicBezTo>
                    <a:pt x="460" y="21"/>
                    <a:pt x="448" y="9"/>
                    <a:pt x="440" y="9"/>
                  </a:cubicBezTo>
                  <a:cubicBezTo>
                    <a:pt x="395" y="17"/>
                    <a:pt x="350" y="29"/>
                    <a:pt x="304" y="38"/>
                  </a:cubicBezTo>
                  <a:cubicBezTo>
                    <a:pt x="300" y="38"/>
                    <a:pt x="292" y="33"/>
                    <a:pt x="288" y="33"/>
                  </a:cubicBezTo>
                  <a:cubicBezTo>
                    <a:pt x="280" y="30"/>
                    <a:pt x="272" y="26"/>
                    <a:pt x="263" y="26"/>
                  </a:cubicBezTo>
                  <a:cubicBezTo>
                    <a:pt x="253" y="26"/>
                    <a:pt x="243" y="31"/>
                    <a:pt x="235" y="46"/>
                  </a:cubicBezTo>
                  <a:cubicBezTo>
                    <a:pt x="235" y="50"/>
                    <a:pt x="231" y="50"/>
                    <a:pt x="226" y="50"/>
                  </a:cubicBezTo>
                  <a:cubicBezTo>
                    <a:pt x="194" y="54"/>
                    <a:pt x="157" y="58"/>
                    <a:pt x="124" y="74"/>
                  </a:cubicBezTo>
                  <a:cubicBezTo>
                    <a:pt x="112" y="80"/>
                    <a:pt x="101" y="82"/>
                    <a:pt x="89" y="82"/>
                  </a:cubicBezTo>
                  <a:cubicBezTo>
                    <a:pt x="72" y="82"/>
                    <a:pt x="55" y="78"/>
                    <a:pt x="37" y="78"/>
                  </a:cubicBezTo>
                  <a:cubicBezTo>
                    <a:pt x="33" y="78"/>
                    <a:pt x="29" y="78"/>
                    <a:pt x="25" y="79"/>
                  </a:cubicBezTo>
                  <a:cubicBezTo>
                    <a:pt x="17" y="79"/>
                    <a:pt x="9" y="79"/>
                    <a:pt x="1" y="120"/>
                  </a:cubicBezTo>
                  <a:cubicBezTo>
                    <a:pt x="1" y="148"/>
                    <a:pt x="5" y="177"/>
                    <a:pt x="9" y="206"/>
                  </a:cubicBezTo>
                  <a:cubicBezTo>
                    <a:pt x="9" y="206"/>
                    <a:pt x="13" y="210"/>
                    <a:pt x="13" y="210"/>
                  </a:cubicBezTo>
                  <a:cubicBezTo>
                    <a:pt x="16" y="208"/>
                    <a:pt x="19" y="208"/>
                    <a:pt x="22" y="208"/>
                  </a:cubicBezTo>
                  <a:cubicBezTo>
                    <a:pt x="26" y="208"/>
                    <a:pt x="30" y="209"/>
                    <a:pt x="35" y="209"/>
                  </a:cubicBezTo>
                  <a:cubicBezTo>
                    <a:pt x="44" y="209"/>
                    <a:pt x="53" y="205"/>
                    <a:pt x="62" y="177"/>
                  </a:cubicBezTo>
                  <a:cubicBezTo>
                    <a:pt x="64" y="175"/>
                    <a:pt x="65" y="174"/>
                    <a:pt x="66" y="174"/>
                  </a:cubicBezTo>
                  <a:cubicBezTo>
                    <a:pt x="69" y="174"/>
                    <a:pt x="72" y="179"/>
                    <a:pt x="75" y="185"/>
                  </a:cubicBezTo>
                  <a:cubicBezTo>
                    <a:pt x="86" y="210"/>
                    <a:pt x="97" y="222"/>
                    <a:pt x="108" y="222"/>
                  </a:cubicBezTo>
                  <a:cubicBezTo>
                    <a:pt x="113" y="222"/>
                    <a:pt x="119" y="219"/>
                    <a:pt x="124" y="214"/>
                  </a:cubicBezTo>
                  <a:cubicBezTo>
                    <a:pt x="131" y="207"/>
                    <a:pt x="138" y="204"/>
                    <a:pt x="144" y="204"/>
                  </a:cubicBezTo>
                  <a:cubicBezTo>
                    <a:pt x="153" y="204"/>
                    <a:pt x="162" y="210"/>
                    <a:pt x="169" y="222"/>
                  </a:cubicBezTo>
                  <a:cubicBezTo>
                    <a:pt x="172" y="224"/>
                    <a:pt x="174" y="224"/>
                    <a:pt x="177" y="224"/>
                  </a:cubicBezTo>
                  <a:cubicBezTo>
                    <a:pt x="182" y="224"/>
                    <a:pt x="187" y="222"/>
                    <a:pt x="190" y="222"/>
                  </a:cubicBezTo>
                  <a:cubicBezTo>
                    <a:pt x="196" y="219"/>
                    <a:pt x="200" y="208"/>
                    <a:pt x="206" y="208"/>
                  </a:cubicBezTo>
                  <a:cubicBezTo>
                    <a:pt x="207" y="208"/>
                    <a:pt x="208" y="208"/>
                    <a:pt x="210" y="210"/>
                  </a:cubicBezTo>
                  <a:cubicBezTo>
                    <a:pt x="219" y="220"/>
                    <a:pt x="229" y="224"/>
                    <a:pt x="238" y="224"/>
                  </a:cubicBezTo>
                  <a:cubicBezTo>
                    <a:pt x="258" y="224"/>
                    <a:pt x="277" y="209"/>
                    <a:pt x="297" y="209"/>
                  </a:cubicBezTo>
                  <a:cubicBezTo>
                    <a:pt x="305" y="209"/>
                    <a:pt x="313" y="211"/>
                    <a:pt x="321" y="218"/>
                  </a:cubicBezTo>
                  <a:cubicBezTo>
                    <a:pt x="325" y="221"/>
                    <a:pt x="330" y="222"/>
                    <a:pt x="336" y="222"/>
                  </a:cubicBezTo>
                  <a:cubicBezTo>
                    <a:pt x="341" y="222"/>
                    <a:pt x="347" y="221"/>
                    <a:pt x="353" y="221"/>
                  </a:cubicBezTo>
                  <a:cubicBezTo>
                    <a:pt x="356" y="221"/>
                    <a:pt x="359" y="221"/>
                    <a:pt x="362" y="222"/>
                  </a:cubicBezTo>
                  <a:cubicBezTo>
                    <a:pt x="395" y="226"/>
                    <a:pt x="423" y="234"/>
                    <a:pt x="456" y="243"/>
                  </a:cubicBezTo>
                  <a:cubicBezTo>
                    <a:pt x="469" y="247"/>
                    <a:pt x="481" y="255"/>
                    <a:pt x="485" y="267"/>
                  </a:cubicBezTo>
                  <a:cubicBezTo>
                    <a:pt x="492" y="281"/>
                    <a:pt x="499" y="286"/>
                    <a:pt x="506" y="286"/>
                  </a:cubicBezTo>
                  <a:cubicBezTo>
                    <a:pt x="515" y="286"/>
                    <a:pt x="525" y="278"/>
                    <a:pt x="534" y="276"/>
                  </a:cubicBezTo>
                  <a:cubicBezTo>
                    <a:pt x="546" y="271"/>
                    <a:pt x="560" y="269"/>
                    <a:pt x="573" y="269"/>
                  </a:cubicBezTo>
                  <a:cubicBezTo>
                    <a:pt x="582" y="269"/>
                    <a:pt x="591" y="270"/>
                    <a:pt x="600" y="271"/>
                  </a:cubicBezTo>
                  <a:cubicBezTo>
                    <a:pt x="608" y="271"/>
                    <a:pt x="624" y="288"/>
                    <a:pt x="645" y="288"/>
                  </a:cubicBezTo>
                  <a:lnTo>
                    <a:pt x="645" y="9"/>
                  </a:lnTo>
                  <a:cubicBezTo>
                    <a:pt x="641" y="5"/>
                    <a:pt x="637" y="1"/>
                    <a:pt x="63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4819525" y="5419700"/>
              <a:ext cx="16125" cy="7200"/>
            </a:xfrm>
            <a:custGeom>
              <a:avLst/>
              <a:gdLst/>
              <a:ahLst/>
              <a:cxnLst/>
              <a:rect l="l" t="t" r="r" b="b"/>
              <a:pathLst>
                <a:path w="645" h="288" extrusionOk="0">
                  <a:moveTo>
                    <a:pt x="587" y="0"/>
                  </a:moveTo>
                  <a:cubicBezTo>
                    <a:pt x="585" y="0"/>
                    <a:pt x="582" y="1"/>
                    <a:pt x="579" y="1"/>
                  </a:cubicBezTo>
                  <a:cubicBezTo>
                    <a:pt x="542" y="18"/>
                    <a:pt x="501" y="34"/>
                    <a:pt x="460" y="47"/>
                  </a:cubicBezTo>
                  <a:cubicBezTo>
                    <a:pt x="457" y="47"/>
                    <a:pt x="454" y="48"/>
                    <a:pt x="451" y="48"/>
                  </a:cubicBezTo>
                  <a:cubicBezTo>
                    <a:pt x="439" y="48"/>
                    <a:pt x="428" y="43"/>
                    <a:pt x="415" y="43"/>
                  </a:cubicBezTo>
                  <a:cubicBezTo>
                    <a:pt x="399" y="43"/>
                    <a:pt x="382" y="47"/>
                    <a:pt x="366" y="59"/>
                  </a:cubicBezTo>
                  <a:cubicBezTo>
                    <a:pt x="360" y="61"/>
                    <a:pt x="353" y="62"/>
                    <a:pt x="345" y="62"/>
                  </a:cubicBezTo>
                  <a:cubicBezTo>
                    <a:pt x="337" y="62"/>
                    <a:pt x="329" y="61"/>
                    <a:pt x="321" y="59"/>
                  </a:cubicBezTo>
                  <a:cubicBezTo>
                    <a:pt x="317" y="56"/>
                    <a:pt x="312" y="55"/>
                    <a:pt x="307" y="55"/>
                  </a:cubicBezTo>
                  <a:cubicBezTo>
                    <a:pt x="297" y="55"/>
                    <a:pt x="284" y="60"/>
                    <a:pt x="276" y="63"/>
                  </a:cubicBezTo>
                  <a:cubicBezTo>
                    <a:pt x="270" y="63"/>
                    <a:pt x="263" y="70"/>
                    <a:pt x="257" y="70"/>
                  </a:cubicBezTo>
                  <a:cubicBezTo>
                    <a:pt x="255" y="70"/>
                    <a:pt x="253" y="69"/>
                    <a:pt x="251" y="67"/>
                  </a:cubicBezTo>
                  <a:cubicBezTo>
                    <a:pt x="239" y="61"/>
                    <a:pt x="224" y="58"/>
                    <a:pt x="210" y="58"/>
                  </a:cubicBezTo>
                  <a:cubicBezTo>
                    <a:pt x="195" y="58"/>
                    <a:pt x="179" y="61"/>
                    <a:pt x="165" y="67"/>
                  </a:cubicBezTo>
                  <a:cubicBezTo>
                    <a:pt x="128" y="84"/>
                    <a:pt x="91" y="92"/>
                    <a:pt x="54" y="96"/>
                  </a:cubicBezTo>
                  <a:cubicBezTo>
                    <a:pt x="53" y="96"/>
                    <a:pt x="52" y="97"/>
                    <a:pt x="51" y="97"/>
                  </a:cubicBezTo>
                  <a:cubicBezTo>
                    <a:pt x="44" y="97"/>
                    <a:pt x="37" y="87"/>
                    <a:pt x="29" y="79"/>
                  </a:cubicBezTo>
                  <a:cubicBezTo>
                    <a:pt x="27" y="78"/>
                    <a:pt x="25" y="77"/>
                    <a:pt x="23" y="77"/>
                  </a:cubicBezTo>
                  <a:cubicBezTo>
                    <a:pt x="14" y="77"/>
                    <a:pt x="7" y="94"/>
                    <a:pt x="1" y="141"/>
                  </a:cubicBezTo>
                  <a:cubicBezTo>
                    <a:pt x="5" y="170"/>
                    <a:pt x="9" y="198"/>
                    <a:pt x="13" y="231"/>
                  </a:cubicBezTo>
                  <a:cubicBezTo>
                    <a:pt x="21" y="227"/>
                    <a:pt x="29" y="231"/>
                    <a:pt x="34" y="211"/>
                  </a:cubicBezTo>
                  <a:cubicBezTo>
                    <a:pt x="39" y="197"/>
                    <a:pt x="44" y="193"/>
                    <a:pt x="49" y="193"/>
                  </a:cubicBezTo>
                  <a:cubicBezTo>
                    <a:pt x="54" y="193"/>
                    <a:pt x="58" y="198"/>
                    <a:pt x="62" y="203"/>
                  </a:cubicBezTo>
                  <a:cubicBezTo>
                    <a:pt x="73" y="220"/>
                    <a:pt x="91" y="228"/>
                    <a:pt x="109" y="228"/>
                  </a:cubicBezTo>
                  <a:cubicBezTo>
                    <a:pt x="113" y="228"/>
                    <a:pt x="116" y="228"/>
                    <a:pt x="120" y="227"/>
                  </a:cubicBezTo>
                  <a:cubicBezTo>
                    <a:pt x="136" y="223"/>
                    <a:pt x="153" y="227"/>
                    <a:pt x="165" y="219"/>
                  </a:cubicBezTo>
                  <a:cubicBezTo>
                    <a:pt x="171" y="214"/>
                    <a:pt x="178" y="212"/>
                    <a:pt x="184" y="212"/>
                  </a:cubicBezTo>
                  <a:cubicBezTo>
                    <a:pt x="200" y="212"/>
                    <a:pt x="215" y="227"/>
                    <a:pt x="231" y="227"/>
                  </a:cubicBezTo>
                  <a:cubicBezTo>
                    <a:pt x="256" y="227"/>
                    <a:pt x="282" y="250"/>
                    <a:pt x="308" y="250"/>
                  </a:cubicBezTo>
                  <a:cubicBezTo>
                    <a:pt x="315" y="250"/>
                    <a:pt x="322" y="248"/>
                    <a:pt x="329" y="244"/>
                  </a:cubicBezTo>
                  <a:cubicBezTo>
                    <a:pt x="330" y="243"/>
                    <a:pt x="331" y="243"/>
                    <a:pt x="333" y="243"/>
                  </a:cubicBezTo>
                  <a:cubicBezTo>
                    <a:pt x="341" y="243"/>
                    <a:pt x="351" y="252"/>
                    <a:pt x="358" y="256"/>
                  </a:cubicBezTo>
                  <a:cubicBezTo>
                    <a:pt x="366" y="260"/>
                    <a:pt x="375" y="261"/>
                    <a:pt x="383" y="261"/>
                  </a:cubicBezTo>
                  <a:cubicBezTo>
                    <a:pt x="402" y="261"/>
                    <a:pt x="420" y="253"/>
                    <a:pt x="440" y="248"/>
                  </a:cubicBezTo>
                  <a:cubicBezTo>
                    <a:pt x="446" y="247"/>
                    <a:pt x="452" y="246"/>
                    <a:pt x="458" y="246"/>
                  </a:cubicBezTo>
                  <a:cubicBezTo>
                    <a:pt x="477" y="246"/>
                    <a:pt x="495" y="251"/>
                    <a:pt x="514" y="260"/>
                  </a:cubicBezTo>
                  <a:cubicBezTo>
                    <a:pt x="534" y="264"/>
                    <a:pt x="555" y="268"/>
                    <a:pt x="575" y="268"/>
                  </a:cubicBezTo>
                  <a:cubicBezTo>
                    <a:pt x="596" y="272"/>
                    <a:pt x="620" y="268"/>
                    <a:pt x="637" y="285"/>
                  </a:cubicBezTo>
                  <a:cubicBezTo>
                    <a:pt x="637" y="287"/>
                    <a:pt x="638" y="288"/>
                    <a:pt x="639" y="288"/>
                  </a:cubicBezTo>
                  <a:cubicBezTo>
                    <a:pt x="641" y="288"/>
                    <a:pt x="643" y="287"/>
                    <a:pt x="645" y="285"/>
                  </a:cubicBezTo>
                  <a:lnTo>
                    <a:pt x="645" y="43"/>
                  </a:lnTo>
                  <a:cubicBezTo>
                    <a:pt x="627" y="28"/>
                    <a:pt x="608" y="0"/>
                    <a:pt x="58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4822100" y="5445675"/>
              <a:ext cx="13450" cy="7525"/>
            </a:xfrm>
            <a:custGeom>
              <a:avLst/>
              <a:gdLst/>
              <a:ahLst/>
              <a:cxnLst/>
              <a:rect l="l" t="t" r="r" b="b"/>
              <a:pathLst>
                <a:path w="538" h="301" extrusionOk="0">
                  <a:moveTo>
                    <a:pt x="530" y="1"/>
                  </a:moveTo>
                  <a:cubicBezTo>
                    <a:pt x="514" y="8"/>
                    <a:pt x="499" y="21"/>
                    <a:pt x="483" y="21"/>
                  </a:cubicBezTo>
                  <a:cubicBezTo>
                    <a:pt x="474" y="21"/>
                    <a:pt x="465" y="17"/>
                    <a:pt x="456" y="5"/>
                  </a:cubicBezTo>
                  <a:cubicBezTo>
                    <a:pt x="455" y="4"/>
                    <a:pt x="455" y="4"/>
                    <a:pt x="454" y="4"/>
                  </a:cubicBezTo>
                  <a:cubicBezTo>
                    <a:pt x="449" y="4"/>
                    <a:pt x="443" y="13"/>
                    <a:pt x="439" y="13"/>
                  </a:cubicBezTo>
                  <a:cubicBezTo>
                    <a:pt x="433" y="15"/>
                    <a:pt x="427" y="16"/>
                    <a:pt x="421" y="16"/>
                  </a:cubicBezTo>
                  <a:cubicBezTo>
                    <a:pt x="415" y="16"/>
                    <a:pt x="409" y="15"/>
                    <a:pt x="402" y="13"/>
                  </a:cubicBezTo>
                  <a:cubicBezTo>
                    <a:pt x="397" y="10"/>
                    <a:pt x="390" y="9"/>
                    <a:pt x="384" y="9"/>
                  </a:cubicBezTo>
                  <a:cubicBezTo>
                    <a:pt x="373" y="9"/>
                    <a:pt x="361" y="13"/>
                    <a:pt x="353" y="21"/>
                  </a:cubicBezTo>
                  <a:cubicBezTo>
                    <a:pt x="344" y="26"/>
                    <a:pt x="333" y="28"/>
                    <a:pt x="322" y="28"/>
                  </a:cubicBezTo>
                  <a:cubicBezTo>
                    <a:pt x="314" y="28"/>
                    <a:pt x="307" y="27"/>
                    <a:pt x="300" y="25"/>
                  </a:cubicBezTo>
                  <a:cubicBezTo>
                    <a:pt x="290" y="24"/>
                    <a:pt x="281" y="24"/>
                    <a:pt x="271" y="24"/>
                  </a:cubicBezTo>
                  <a:cubicBezTo>
                    <a:pt x="240" y="24"/>
                    <a:pt x="209" y="29"/>
                    <a:pt x="181" y="42"/>
                  </a:cubicBezTo>
                  <a:cubicBezTo>
                    <a:pt x="140" y="54"/>
                    <a:pt x="95" y="66"/>
                    <a:pt x="50" y="70"/>
                  </a:cubicBezTo>
                  <a:cubicBezTo>
                    <a:pt x="45" y="72"/>
                    <a:pt x="41" y="72"/>
                    <a:pt x="38" y="72"/>
                  </a:cubicBezTo>
                  <a:cubicBezTo>
                    <a:pt x="34" y="72"/>
                    <a:pt x="31" y="72"/>
                    <a:pt x="29" y="74"/>
                  </a:cubicBezTo>
                  <a:cubicBezTo>
                    <a:pt x="17" y="83"/>
                    <a:pt x="9" y="95"/>
                    <a:pt x="0" y="107"/>
                  </a:cubicBezTo>
                  <a:lnTo>
                    <a:pt x="0" y="136"/>
                  </a:lnTo>
                  <a:cubicBezTo>
                    <a:pt x="0" y="152"/>
                    <a:pt x="4" y="169"/>
                    <a:pt x="9" y="185"/>
                  </a:cubicBezTo>
                  <a:cubicBezTo>
                    <a:pt x="21" y="198"/>
                    <a:pt x="37" y="202"/>
                    <a:pt x="50" y="206"/>
                  </a:cubicBezTo>
                  <a:cubicBezTo>
                    <a:pt x="58" y="204"/>
                    <a:pt x="66" y="202"/>
                    <a:pt x="74" y="202"/>
                  </a:cubicBezTo>
                  <a:cubicBezTo>
                    <a:pt x="81" y="202"/>
                    <a:pt x="89" y="204"/>
                    <a:pt x="95" y="210"/>
                  </a:cubicBezTo>
                  <a:cubicBezTo>
                    <a:pt x="103" y="219"/>
                    <a:pt x="111" y="224"/>
                    <a:pt x="118" y="224"/>
                  </a:cubicBezTo>
                  <a:cubicBezTo>
                    <a:pt x="124" y="224"/>
                    <a:pt x="130" y="220"/>
                    <a:pt x="136" y="210"/>
                  </a:cubicBezTo>
                  <a:cubicBezTo>
                    <a:pt x="141" y="205"/>
                    <a:pt x="144" y="203"/>
                    <a:pt x="147" y="203"/>
                  </a:cubicBezTo>
                  <a:cubicBezTo>
                    <a:pt x="149" y="203"/>
                    <a:pt x="150" y="204"/>
                    <a:pt x="152" y="206"/>
                  </a:cubicBezTo>
                  <a:cubicBezTo>
                    <a:pt x="170" y="220"/>
                    <a:pt x="188" y="224"/>
                    <a:pt x="205" y="224"/>
                  </a:cubicBezTo>
                  <a:cubicBezTo>
                    <a:pt x="227" y="224"/>
                    <a:pt x="248" y="218"/>
                    <a:pt x="271" y="218"/>
                  </a:cubicBezTo>
                  <a:cubicBezTo>
                    <a:pt x="304" y="226"/>
                    <a:pt x="333" y="234"/>
                    <a:pt x="361" y="247"/>
                  </a:cubicBezTo>
                  <a:cubicBezTo>
                    <a:pt x="390" y="255"/>
                    <a:pt x="419" y="259"/>
                    <a:pt x="448" y="263"/>
                  </a:cubicBezTo>
                  <a:cubicBezTo>
                    <a:pt x="451" y="263"/>
                    <a:pt x="454" y="263"/>
                    <a:pt x="457" y="263"/>
                  </a:cubicBezTo>
                  <a:cubicBezTo>
                    <a:pt x="462" y="263"/>
                    <a:pt x="467" y="264"/>
                    <a:pt x="472" y="271"/>
                  </a:cubicBezTo>
                  <a:cubicBezTo>
                    <a:pt x="487" y="283"/>
                    <a:pt x="512" y="301"/>
                    <a:pt x="532" y="301"/>
                  </a:cubicBezTo>
                  <a:cubicBezTo>
                    <a:pt x="534" y="301"/>
                    <a:pt x="536" y="301"/>
                    <a:pt x="538" y="300"/>
                  </a:cubicBezTo>
                  <a:lnTo>
                    <a:pt x="538" y="9"/>
                  </a:lnTo>
                  <a:cubicBezTo>
                    <a:pt x="538" y="5"/>
                    <a:pt x="534" y="5"/>
                    <a:pt x="53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4829075" y="5354725"/>
              <a:ext cx="6475" cy="6325"/>
            </a:xfrm>
            <a:custGeom>
              <a:avLst/>
              <a:gdLst/>
              <a:ahLst/>
              <a:cxnLst/>
              <a:rect l="l" t="t" r="r" b="b"/>
              <a:pathLst>
                <a:path w="259" h="253" extrusionOk="0">
                  <a:moveTo>
                    <a:pt x="183" y="1"/>
                  </a:moveTo>
                  <a:cubicBezTo>
                    <a:pt x="161" y="1"/>
                    <a:pt x="139" y="20"/>
                    <a:pt x="119" y="40"/>
                  </a:cubicBezTo>
                  <a:cubicBezTo>
                    <a:pt x="119" y="41"/>
                    <a:pt x="118" y="41"/>
                    <a:pt x="116" y="41"/>
                  </a:cubicBezTo>
                  <a:cubicBezTo>
                    <a:pt x="112" y="41"/>
                    <a:pt x="106" y="36"/>
                    <a:pt x="103" y="36"/>
                  </a:cubicBezTo>
                  <a:cubicBezTo>
                    <a:pt x="99" y="32"/>
                    <a:pt x="91" y="32"/>
                    <a:pt x="87" y="32"/>
                  </a:cubicBezTo>
                  <a:cubicBezTo>
                    <a:pt x="66" y="36"/>
                    <a:pt x="45" y="40"/>
                    <a:pt x="25" y="44"/>
                  </a:cubicBezTo>
                  <a:cubicBezTo>
                    <a:pt x="17" y="48"/>
                    <a:pt x="9" y="48"/>
                    <a:pt x="0" y="52"/>
                  </a:cubicBezTo>
                  <a:cubicBezTo>
                    <a:pt x="0" y="89"/>
                    <a:pt x="0" y="122"/>
                    <a:pt x="4" y="130"/>
                  </a:cubicBezTo>
                  <a:cubicBezTo>
                    <a:pt x="9" y="151"/>
                    <a:pt x="17" y="180"/>
                    <a:pt x="25" y="180"/>
                  </a:cubicBezTo>
                  <a:cubicBezTo>
                    <a:pt x="29" y="178"/>
                    <a:pt x="34" y="177"/>
                    <a:pt x="38" y="177"/>
                  </a:cubicBezTo>
                  <a:cubicBezTo>
                    <a:pt x="53" y="177"/>
                    <a:pt x="66" y="187"/>
                    <a:pt x="78" y="200"/>
                  </a:cubicBezTo>
                  <a:cubicBezTo>
                    <a:pt x="78" y="200"/>
                    <a:pt x="81" y="205"/>
                    <a:pt x="84" y="205"/>
                  </a:cubicBezTo>
                  <a:cubicBezTo>
                    <a:pt x="85" y="205"/>
                    <a:pt x="86" y="205"/>
                    <a:pt x="87" y="204"/>
                  </a:cubicBezTo>
                  <a:cubicBezTo>
                    <a:pt x="91" y="199"/>
                    <a:pt x="95" y="197"/>
                    <a:pt x="100" y="197"/>
                  </a:cubicBezTo>
                  <a:cubicBezTo>
                    <a:pt x="116" y="197"/>
                    <a:pt x="133" y="226"/>
                    <a:pt x="152" y="229"/>
                  </a:cubicBezTo>
                  <a:cubicBezTo>
                    <a:pt x="164" y="233"/>
                    <a:pt x="177" y="233"/>
                    <a:pt x="185" y="233"/>
                  </a:cubicBezTo>
                  <a:cubicBezTo>
                    <a:pt x="186" y="234"/>
                    <a:pt x="188" y="234"/>
                    <a:pt x="190" y="234"/>
                  </a:cubicBezTo>
                  <a:cubicBezTo>
                    <a:pt x="192" y="234"/>
                    <a:pt x="195" y="233"/>
                    <a:pt x="198" y="233"/>
                  </a:cubicBezTo>
                  <a:cubicBezTo>
                    <a:pt x="203" y="233"/>
                    <a:pt x="209" y="236"/>
                    <a:pt x="214" y="249"/>
                  </a:cubicBezTo>
                  <a:cubicBezTo>
                    <a:pt x="217" y="252"/>
                    <a:pt x="220" y="252"/>
                    <a:pt x="223" y="252"/>
                  </a:cubicBezTo>
                  <a:cubicBezTo>
                    <a:pt x="234" y="252"/>
                    <a:pt x="245" y="240"/>
                    <a:pt x="254" y="240"/>
                  </a:cubicBezTo>
                  <a:cubicBezTo>
                    <a:pt x="256" y="240"/>
                    <a:pt x="257" y="240"/>
                    <a:pt x="259" y="241"/>
                  </a:cubicBezTo>
                  <a:lnTo>
                    <a:pt x="259" y="7"/>
                  </a:lnTo>
                  <a:cubicBezTo>
                    <a:pt x="247" y="11"/>
                    <a:pt x="230" y="11"/>
                    <a:pt x="218" y="15"/>
                  </a:cubicBezTo>
                  <a:lnTo>
                    <a:pt x="214" y="15"/>
                  </a:lnTo>
                  <a:cubicBezTo>
                    <a:pt x="203" y="5"/>
                    <a:pt x="193" y="1"/>
                    <a:pt x="18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4820050" y="5406925"/>
              <a:ext cx="15600" cy="6700"/>
            </a:xfrm>
            <a:custGeom>
              <a:avLst/>
              <a:gdLst/>
              <a:ahLst/>
              <a:cxnLst/>
              <a:rect l="l" t="t" r="r" b="b"/>
              <a:pathLst>
                <a:path w="624" h="268" extrusionOk="0">
                  <a:moveTo>
                    <a:pt x="594" y="1"/>
                  </a:moveTo>
                  <a:cubicBezTo>
                    <a:pt x="578" y="1"/>
                    <a:pt x="563" y="6"/>
                    <a:pt x="550" y="16"/>
                  </a:cubicBezTo>
                  <a:cubicBezTo>
                    <a:pt x="538" y="24"/>
                    <a:pt x="525" y="25"/>
                    <a:pt x="513" y="25"/>
                  </a:cubicBezTo>
                  <a:cubicBezTo>
                    <a:pt x="509" y="25"/>
                    <a:pt x="505" y="25"/>
                    <a:pt x="501" y="25"/>
                  </a:cubicBezTo>
                  <a:cubicBezTo>
                    <a:pt x="493" y="25"/>
                    <a:pt x="484" y="26"/>
                    <a:pt x="476" y="28"/>
                  </a:cubicBezTo>
                  <a:cubicBezTo>
                    <a:pt x="448" y="37"/>
                    <a:pt x="423" y="45"/>
                    <a:pt x="398" y="57"/>
                  </a:cubicBezTo>
                  <a:cubicBezTo>
                    <a:pt x="374" y="69"/>
                    <a:pt x="349" y="61"/>
                    <a:pt x="320" y="73"/>
                  </a:cubicBezTo>
                  <a:lnTo>
                    <a:pt x="304" y="73"/>
                  </a:lnTo>
                  <a:cubicBezTo>
                    <a:pt x="287" y="57"/>
                    <a:pt x="269" y="51"/>
                    <a:pt x="251" y="51"/>
                  </a:cubicBezTo>
                  <a:cubicBezTo>
                    <a:pt x="220" y="51"/>
                    <a:pt x="189" y="66"/>
                    <a:pt x="160" y="66"/>
                  </a:cubicBezTo>
                  <a:cubicBezTo>
                    <a:pt x="156" y="66"/>
                    <a:pt x="152" y="66"/>
                    <a:pt x="148" y="65"/>
                  </a:cubicBezTo>
                  <a:cubicBezTo>
                    <a:pt x="145" y="66"/>
                    <a:pt x="141" y="67"/>
                    <a:pt x="138" y="67"/>
                  </a:cubicBezTo>
                  <a:cubicBezTo>
                    <a:pt x="129" y="67"/>
                    <a:pt x="121" y="63"/>
                    <a:pt x="115" y="57"/>
                  </a:cubicBezTo>
                  <a:cubicBezTo>
                    <a:pt x="95" y="43"/>
                    <a:pt x="72" y="35"/>
                    <a:pt x="48" y="35"/>
                  </a:cubicBezTo>
                  <a:cubicBezTo>
                    <a:pt x="43" y="35"/>
                    <a:pt x="38" y="36"/>
                    <a:pt x="33" y="37"/>
                  </a:cubicBezTo>
                  <a:cubicBezTo>
                    <a:pt x="25" y="37"/>
                    <a:pt x="8" y="37"/>
                    <a:pt x="0" y="110"/>
                  </a:cubicBezTo>
                  <a:cubicBezTo>
                    <a:pt x="8" y="176"/>
                    <a:pt x="21" y="192"/>
                    <a:pt x="33" y="192"/>
                  </a:cubicBezTo>
                  <a:cubicBezTo>
                    <a:pt x="40" y="192"/>
                    <a:pt x="51" y="205"/>
                    <a:pt x="59" y="205"/>
                  </a:cubicBezTo>
                  <a:cubicBezTo>
                    <a:pt x="60" y="205"/>
                    <a:pt x="61" y="205"/>
                    <a:pt x="62" y="205"/>
                  </a:cubicBezTo>
                  <a:cubicBezTo>
                    <a:pt x="70" y="202"/>
                    <a:pt x="78" y="201"/>
                    <a:pt x="86" y="201"/>
                  </a:cubicBezTo>
                  <a:cubicBezTo>
                    <a:pt x="103" y="201"/>
                    <a:pt x="120" y="207"/>
                    <a:pt x="132" y="221"/>
                  </a:cubicBezTo>
                  <a:cubicBezTo>
                    <a:pt x="138" y="207"/>
                    <a:pt x="144" y="202"/>
                    <a:pt x="150" y="202"/>
                  </a:cubicBezTo>
                  <a:cubicBezTo>
                    <a:pt x="160" y="202"/>
                    <a:pt x="168" y="214"/>
                    <a:pt x="173" y="221"/>
                  </a:cubicBezTo>
                  <a:cubicBezTo>
                    <a:pt x="181" y="229"/>
                    <a:pt x="193" y="225"/>
                    <a:pt x="201" y="229"/>
                  </a:cubicBezTo>
                  <a:cubicBezTo>
                    <a:pt x="210" y="242"/>
                    <a:pt x="226" y="250"/>
                    <a:pt x="238" y="258"/>
                  </a:cubicBezTo>
                  <a:cubicBezTo>
                    <a:pt x="247" y="262"/>
                    <a:pt x="257" y="265"/>
                    <a:pt x="266" y="265"/>
                  </a:cubicBezTo>
                  <a:cubicBezTo>
                    <a:pt x="277" y="265"/>
                    <a:pt x="288" y="260"/>
                    <a:pt x="300" y="242"/>
                  </a:cubicBezTo>
                  <a:cubicBezTo>
                    <a:pt x="304" y="238"/>
                    <a:pt x="308" y="229"/>
                    <a:pt x="308" y="229"/>
                  </a:cubicBezTo>
                  <a:cubicBezTo>
                    <a:pt x="314" y="240"/>
                    <a:pt x="321" y="243"/>
                    <a:pt x="327" y="243"/>
                  </a:cubicBezTo>
                  <a:cubicBezTo>
                    <a:pt x="340" y="243"/>
                    <a:pt x="353" y="229"/>
                    <a:pt x="366" y="229"/>
                  </a:cubicBezTo>
                  <a:cubicBezTo>
                    <a:pt x="367" y="229"/>
                    <a:pt x="368" y="229"/>
                    <a:pt x="370" y="229"/>
                  </a:cubicBezTo>
                  <a:cubicBezTo>
                    <a:pt x="390" y="233"/>
                    <a:pt x="406" y="246"/>
                    <a:pt x="423" y="258"/>
                  </a:cubicBezTo>
                  <a:cubicBezTo>
                    <a:pt x="432" y="265"/>
                    <a:pt x="441" y="267"/>
                    <a:pt x="450" y="267"/>
                  </a:cubicBezTo>
                  <a:cubicBezTo>
                    <a:pt x="469" y="267"/>
                    <a:pt x="487" y="257"/>
                    <a:pt x="506" y="257"/>
                  </a:cubicBezTo>
                  <a:cubicBezTo>
                    <a:pt x="510" y="257"/>
                    <a:pt x="513" y="257"/>
                    <a:pt x="517" y="258"/>
                  </a:cubicBezTo>
                  <a:cubicBezTo>
                    <a:pt x="518" y="258"/>
                    <a:pt x="519" y="258"/>
                    <a:pt x="520" y="258"/>
                  </a:cubicBezTo>
                  <a:cubicBezTo>
                    <a:pt x="539" y="258"/>
                    <a:pt x="557" y="222"/>
                    <a:pt x="576" y="222"/>
                  </a:cubicBezTo>
                  <a:cubicBezTo>
                    <a:pt x="583" y="222"/>
                    <a:pt x="591" y="228"/>
                    <a:pt x="599" y="246"/>
                  </a:cubicBezTo>
                  <a:cubicBezTo>
                    <a:pt x="603" y="254"/>
                    <a:pt x="612" y="262"/>
                    <a:pt x="624" y="262"/>
                  </a:cubicBezTo>
                  <a:lnTo>
                    <a:pt x="624" y="8"/>
                  </a:lnTo>
                  <a:cubicBezTo>
                    <a:pt x="614" y="3"/>
                    <a:pt x="604" y="1"/>
                    <a:pt x="594"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4816650" y="5393650"/>
              <a:ext cx="18900" cy="7125"/>
            </a:xfrm>
            <a:custGeom>
              <a:avLst/>
              <a:gdLst/>
              <a:ahLst/>
              <a:cxnLst/>
              <a:rect l="l" t="t" r="r" b="b"/>
              <a:pathLst>
                <a:path w="756" h="285" extrusionOk="0">
                  <a:moveTo>
                    <a:pt x="725" y="0"/>
                  </a:moveTo>
                  <a:cubicBezTo>
                    <a:pt x="695" y="0"/>
                    <a:pt x="666" y="21"/>
                    <a:pt x="637" y="46"/>
                  </a:cubicBezTo>
                  <a:cubicBezTo>
                    <a:pt x="616" y="59"/>
                    <a:pt x="596" y="67"/>
                    <a:pt x="571" y="71"/>
                  </a:cubicBezTo>
                  <a:cubicBezTo>
                    <a:pt x="563" y="71"/>
                    <a:pt x="559" y="75"/>
                    <a:pt x="551" y="75"/>
                  </a:cubicBezTo>
                  <a:cubicBezTo>
                    <a:pt x="542" y="78"/>
                    <a:pt x="531" y="81"/>
                    <a:pt x="520" y="81"/>
                  </a:cubicBezTo>
                  <a:cubicBezTo>
                    <a:pt x="515" y="81"/>
                    <a:pt x="510" y="80"/>
                    <a:pt x="506" y="79"/>
                  </a:cubicBezTo>
                  <a:cubicBezTo>
                    <a:pt x="479" y="76"/>
                    <a:pt x="455" y="73"/>
                    <a:pt x="432" y="73"/>
                  </a:cubicBezTo>
                  <a:cubicBezTo>
                    <a:pt x="422" y="73"/>
                    <a:pt x="413" y="74"/>
                    <a:pt x="403" y="75"/>
                  </a:cubicBezTo>
                  <a:cubicBezTo>
                    <a:pt x="370" y="75"/>
                    <a:pt x="333" y="67"/>
                    <a:pt x="300" y="67"/>
                  </a:cubicBezTo>
                  <a:cubicBezTo>
                    <a:pt x="288" y="67"/>
                    <a:pt x="272" y="71"/>
                    <a:pt x="259" y="75"/>
                  </a:cubicBezTo>
                  <a:cubicBezTo>
                    <a:pt x="239" y="78"/>
                    <a:pt x="218" y="91"/>
                    <a:pt x="198" y="91"/>
                  </a:cubicBezTo>
                  <a:cubicBezTo>
                    <a:pt x="190" y="91"/>
                    <a:pt x="181" y="89"/>
                    <a:pt x="173" y="83"/>
                  </a:cubicBezTo>
                  <a:cubicBezTo>
                    <a:pt x="154" y="68"/>
                    <a:pt x="134" y="64"/>
                    <a:pt x="113" y="64"/>
                  </a:cubicBezTo>
                  <a:cubicBezTo>
                    <a:pt x="94" y="64"/>
                    <a:pt x="73" y="67"/>
                    <a:pt x="52" y="67"/>
                  </a:cubicBezTo>
                  <a:cubicBezTo>
                    <a:pt x="47" y="67"/>
                    <a:pt x="43" y="67"/>
                    <a:pt x="38" y="67"/>
                  </a:cubicBezTo>
                  <a:cubicBezTo>
                    <a:pt x="25" y="67"/>
                    <a:pt x="13" y="79"/>
                    <a:pt x="1" y="137"/>
                  </a:cubicBezTo>
                  <a:cubicBezTo>
                    <a:pt x="9" y="179"/>
                    <a:pt x="18" y="196"/>
                    <a:pt x="26" y="196"/>
                  </a:cubicBezTo>
                  <a:cubicBezTo>
                    <a:pt x="30" y="196"/>
                    <a:pt x="34" y="192"/>
                    <a:pt x="38" y="186"/>
                  </a:cubicBezTo>
                  <a:cubicBezTo>
                    <a:pt x="44" y="180"/>
                    <a:pt x="49" y="178"/>
                    <a:pt x="54" y="178"/>
                  </a:cubicBezTo>
                  <a:cubicBezTo>
                    <a:pt x="63" y="178"/>
                    <a:pt x="71" y="185"/>
                    <a:pt x="79" y="190"/>
                  </a:cubicBezTo>
                  <a:cubicBezTo>
                    <a:pt x="91" y="198"/>
                    <a:pt x="103" y="202"/>
                    <a:pt x="116" y="206"/>
                  </a:cubicBezTo>
                  <a:cubicBezTo>
                    <a:pt x="128" y="211"/>
                    <a:pt x="140" y="218"/>
                    <a:pt x="152" y="218"/>
                  </a:cubicBezTo>
                  <a:cubicBezTo>
                    <a:pt x="161" y="218"/>
                    <a:pt x="169" y="215"/>
                    <a:pt x="177" y="206"/>
                  </a:cubicBezTo>
                  <a:cubicBezTo>
                    <a:pt x="178" y="205"/>
                    <a:pt x="179" y="205"/>
                    <a:pt x="180" y="205"/>
                  </a:cubicBezTo>
                  <a:cubicBezTo>
                    <a:pt x="182" y="205"/>
                    <a:pt x="183" y="209"/>
                    <a:pt x="186" y="215"/>
                  </a:cubicBezTo>
                  <a:cubicBezTo>
                    <a:pt x="190" y="227"/>
                    <a:pt x="194" y="231"/>
                    <a:pt x="198" y="231"/>
                  </a:cubicBezTo>
                  <a:cubicBezTo>
                    <a:pt x="203" y="231"/>
                    <a:pt x="208" y="227"/>
                    <a:pt x="214" y="223"/>
                  </a:cubicBezTo>
                  <a:cubicBezTo>
                    <a:pt x="227" y="211"/>
                    <a:pt x="239" y="215"/>
                    <a:pt x="247" y="211"/>
                  </a:cubicBezTo>
                  <a:cubicBezTo>
                    <a:pt x="253" y="208"/>
                    <a:pt x="257" y="208"/>
                    <a:pt x="262" y="208"/>
                  </a:cubicBezTo>
                  <a:cubicBezTo>
                    <a:pt x="267" y="208"/>
                    <a:pt x="272" y="208"/>
                    <a:pt x="280" y="206"/>
                  </a:cubicBezTo>
                  <a:cubicBezTo>
                    <a:pt x="285" y="205"/>
                    <a:pt x="289" y="204"/>
                    <a:pt x="294" y="204"/>
                  </a:cubicBezTo>
                  <a:cubicBezTo>
                    <a:pt x="305" y="204"/>
                    <a:pt x="316" y="209"/>
                    <a:pt x="325" y="227"/>
                  </a:cubicBezTo>
                  <a:cubicBezTo>
                    <a:pt x="333" y="243"/>
                    <a:pt x="346" y="252"/>
                    <a:pt x="362" y="252"/>
                  </a:cubicBezTo>
                  <a:cubicBezTo>
                    <a:pt x="387" y="256"/>
                    <a:pt x="411" y="256"/>
                    <a:pt x="436" y="260"/>
                  </a:cubicBezTo>
                  <a:cubicBezTo>
                    <a:pt x="485" y="268"/>
                    <a:pt x="534" y="280"/>
                    <a:pt x="584" y="284"/>
                  </a:cubicBezTo>
                  <a:cubicBezTo>
                    <a:pt x="608" y="280"/>
                    <a:pt x="637" y="276"/>
                    <a:pt x="661" y="268"/>
                  </a:cubicBezTo>
                  <a:cubicBezTo>
                    <a:pt x="670" y="266"/>
                    <a:pt x="678" y="265"/>
                    <a:pt x="686" y="265"/>
                  </a:cubicBezTo>
                  <a:cubicBezTo>
                    <a:pt x="694" y="265"/>
                    <a:pt x="703" y="266"/>
                    <a:pt x="711" y="268"/>
                  </a:cubicBezTo>
                  <a:cubicBezTo>
                    <a:pt x="717" y="271"/>
                    <a:pt x="721" y="283"/>
                    <a:pt x="729" y="283"/>
                  </a:cubicBezTo>
                  <a:cubicBezTo>
                    <a:pt x="731" y="283"/>
                    <a:pt x="733" y="282"/>
                    <a:pt x="735" y="280"/>
                  </a:cubicBezTo>
                  <a:cubicBezTo>
                    <a:pt x="739" y="276"/>
                    <a:pt x="748" y="276"/>
                    <a:pt x="756" y="276"/>
                  </a:cubicBezTo>
                  <a:lnTo>
                    <a:pt x="756" y="9"/>
                  </a:lnTo>
                  <a:lnTo>
                    <a:pt x="752" y="5"/>
                  </a:lnTo>
                  <a:cubicBezTo>
                    <a:pt x="743" y="2"/>
                    <a:pt x="734" y="0"/>
                    <a:pt x="725"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4818500" y="5380750"/>
              <a:ext cx="17050" cy="6800"/>
            </a:xfrm>
            <a:custGeom>
              <a:avLst/>
              <a:gdLst/>
              <a:ahLst/>
              <a:cxnLst/>
              <a:rect l="l" t="t" r="r" b="b"/>
              <a:pathLst>
                <a:path w="682" h="272" extrusionOk="0">
                  <a:moveTo>
                    <a:pt x="682" y="0"/>
                  </a:moveTo>
                  <a:cubicBezTo>
                    <a:pt x="675" y="2"/>
                    <a:pt x="669" y="3"/>
                    <a:pt x="662" y="3"/>
                  </a:cubicBezTo>
                  <a:cubicBezTo>
                    <a:pt x="650" y="3"/>
                    <a:pt x="637" y="1"/>
                    <a:pt x="625" y="1"/>
                  </a:cubicBezTo>
                  <a:cubicBezTo>
                    <a:pt x="613" y="1"/>
                    <a:pt x="602" y="2"/>
                    <a:pt x="592" y="8"/>
                  </a:cubicBezTo>
                  <a:cubicBezTo>
                    <a:pt x="575" y="13"/>
                    <a:pt x="563" y="21"/>
                    <a:pt x="555" y="33"/>
                  </a:cubicBezTo>
                  <a:cubicBezTo>
                    <a:pt x="545" y="43"/>
                    <a:pt x="532" y="51"/>
                    <a:pt x="516" y="51"/>
                  </a:cubicBezTo>
                  <a:cubicBezTo>
                    <a:pt x="513" y="51"/>
                    <a:pt x="509" y="50"/>
                    <a:pt x="505" y="49"/>
                  </a:cubicBezTo>
                  <a:cubicBezTo>
                    <a:pt x="491" y="47"/>
                    <a:pt x="474" y="44"/>
                    <a:pt x="457" y="44"/>
                  </a:cubicBezTo>
                  <a:cubicBezTo>
                    <a:pt x="450" y="44"/>
                    <a:pt x="443" y="44"/>
                    <a:pt x="436" y="45"/>
                  </a:cubicBezTo>
                  <a:cubicBezTo>
                    <a:pt x="386" y="49"/>
                    <a:pt x="341" y="49"/>
                    <a:pt x="296" y="49"/>
                  </a:cubicBezTo>
                  <a:lnTo>
                    <a:pt x="235" y="49"/>
                  </a:lnTo>
                  <a:cubicBezTo>
                    <a:pt x="234" y="49"/>
                    <a:pt x="233" y="48"/>
                    <a:pt x="233" y="48"/>
                  </a:cubicBezTo>
                  <a:cubicBezTo>
                    <a:pt x="226" y="48"/>
                    <a:pt x="220" y="89"/>
                    <a:pt x="212" y="89"/>
                  </a:cubicBezTo>
                  <a:cubicBezTo>
                    <a:pt x="210" y="89"/>
                    <a:pt x="208" y="87"/>
                    <a:pt x="206" y="82"/>
                  </a:cubicBezTo>
                  <a:cubicBezTo>
                    <a:pt x="202" y="68"/>
                    <a:pt x="189" y="57"/>
                    <a:pt x="175" y="57"/>
                  </a:cubicBezTo>
                  <a:cubicBezTo>
                    <a:pt x="173" y="57"/>
                    <a:pt x="171" y="57"/>
                    <a:pt x="169" y="58"/>
                  </a:cubicBezTo>
                  <a:cubicBezTo>
                    <a:pt x="124" y="54"/>
                    <a:pt x="79" y="54"/>
                    <a:pt x="29" y="54"/>
                  </a:cubicBezTo>
                  <a:cubicBezTo>
                    <a:pt x="21" y="54"/>
                    <a:pt x="13" y="62"/>
                    <a:pt x="5" y="78"/>
                  </a:cubicBezTo>
                  <a:cubicBezTo>
                    <a:pt x="5" y="91"/>
                    <a:pt x="1" y="107"/>
                    <a:pt x="1" y="123"/>
                  </a:cubicBezTo>
                  <a:cubicBezTo>
                    <a:pt x="1" y="140"/>
                    <a:pt x="1" y="156"/>
                    <a:pt x="5" y="173"/>
                  </a:cubicBezTo>
                  <a:cubicBezTo>
                    <a:pt x="9" y="185"/>
                    <a:pt x="13" y="189"/>
                    <a:pt x="17" y="189"/>
                  </a:cubicBezTo>
                  <a:cubicBezTo>
                    <a:pt x="21" y="191"/>
                    <a:pt x="25" y="192"/>
                    <a:pt x="29" y="192"/>
                  </a:cubicBezTo>
                  <a:cubicBezTo>
                    <a:pt x="33" y="192"/>
                    <a:pt x="36" y="191"/>
                    <a:pt x="38" y="189"/>
                  </a:cubicBezTo>
                  <a:cubicBezTo>
                    <a:pt x="46" y="183"/>
                    <a:pt x="56" y="180"/>
                    <a:pt x="65" y="180"/>
                  </a:cubicBezTo>
                  <a:cubicBezTo>
                    <a:pt x="75" y="180"/>
                    <a:pt x="83" y="183"/>
                    <a:pt x="87" y="189"/>
                  </a:cubicBezTo>
                  <a:cubicBezTo>
                    <a:pt x="88" y="190"/>
                    <a:pt x="90" y="191"/>
                    <a:pt x="91" y="191"/>
                  </a:cubicBezTo>
                  <a:cubicBezTo>
                    <a:pt x="96" y="191"/>
                    <a:pt x="100" y="187"/>
                    <a:pt x="105" y="187"/>
                  </a:cubicBezTo>
                  <a:cubicBezTo>
                    <a:pt x="108" y="187"/>
                    <a:pt x="112" y="188"/>
                    <a:pt x="116" y="193"/>
                  </a:cubicBezTo>
                  <a:cubicBezTo>
                    <a:pt x="125" y="200"/>
                    <a:pt x="133" y="209"/>
                    <a:pt x="140" y="209"/>
                  </a:cubicBezTo>
                  <a:cubicBezTo>
                    <a:pt x="146" y="209"/>
                    <a:pt x="151" y="203"/>
                    <a:pt x="157" y="185"/>
                  </a:cubicBezTo>
                  <a:cubicBezTo>
                    <a:pt x="158" y="183"/>
                    <a:pt x="159" y="182"/>
                    <a:pt x="159" y="182"/>
                  </a:cubicBezTo>
                  <a:cubicBezTo>
                    <a:pt x="162" y="182"/>
                    <a:pt x="164" y="188"/>
                    <a:pt x="173" y="197"/>
                  </a:cubicBezTo>
                  <a:cubicBezTo>
                    <a:pt x="177" y="201"/>
                    <a:pt x="181" y="204"/>
                    <a:pt x="185" y="204"/>
                  </a:cubicBezTo>
                  <a:cubicBezTo>
                    <a:pt x="193" y="204"/>
                    <a:pt x="200" y="192"/>
                    <a:pt x="206" y="156"/>
                  </a:cubicBezTo>
                  <a:cubicBezTo>
                    <a:pt x="218" y="201"/>
                    <a:pt x="231" y="205"/>
                    <a:pt x="247" y="205"/>
                  </a:cubicBezTo>
                  <a:cubicBezTo>
                    <a:pt x="267" y="205"/>
                    <a:pt x="288" y="210"/>
                    <a:pt x="308" y="214"/>
                  </a:cubicBezTo>
                  <a:cubicBezTo>
                    <a:pt x="333" y="218"/>
                    <a:pt x="358" y="218"/>
                    <a:pt x="378" y="218"/>
                  </a:cubicBezTo>
                  <a:cubicBezTo>
                    <a:pt x="383" y="218"/>
                    <a:pt x="387" y="217"/>
                    <a:pt x="390" y="217"/>
                  </a:cubicBezTo>
                  <a:cubicBezTo>
                    <a:pt x="395" y="217"/>
                    <a:pt x="400" y="219"/>
                    <a:pt x="407" y="226"/>
                  </a:cubicBezTo>
                  <a:cubicBezTo>
                    <a:pt x="412" y="233"/>
                    <a:pt x="418" y="237"/>
                    <a:pt x="424" y="237"/>
                  </a:cubicBezTo>
                  <a:cubicBezTo>
                    <a:pt x="428" y="237"/>
                    <a:pt x="432" y="235"/>
                    <a:pt x="436" y="230"/>
                  </a:cubicBezTo>
                  <a:cubicBezTo>
                    <a:pt x="437" y="228"/>
                    <a:pt x="440" y="227"/>
                    <a:pt x="442" y="227"/>
                  </a:cubicBezTo>
                  <a:cubicBezTo>
                    <a:pt x="445" y="227"/>
                    <a:pt x="448" y="229"/>
                    <a:pt x="448" y="234"/>
                  </a:cubicBezTo>
                  <a:cubicBezTo>
                    <a:pt x="458" y="258"/>
                    <a:pt x="466" y="265"/>
                    <a:pt x="474" y="265"/>
                  </a:cubicBezTo>
                  <a:cubicBezTo>
                    <a:pt x="479" y="265"/>
                    <a:pt x="484" y="262"/>
                    <a:pt x="489" y="259"/>
                  </a:cubicBezTo>
                  <a:cubicBezTo>
                    <a:pt x="514" y="255"/>
                    <a:pt x="538" y="246"/>
                    <a:pt x="555" y="238"/>
                  </a:cubicBezTo>
                  <a:cubicBezTo>
                    <a:pt x="575" y="234"/>
                    <a:pt x="596" y="218"/>
                    <a:pt x="608" y="214"/>
                  </a:cubicBezTo>
                  <a:cubicBezTo>
                    <a:pt x="620" y="214"/>
                    <a:pt x="633" y="222"/>
                    <a:pt x="645" y="246"/>
                  </a:cubicBezTo>
                  <a:cubicBezTo>
                    <a:pt x="649" y="263"/>
                    <a:pt x="665" y="271"/>
                    <a:pt x="682" y="271"/>
                  </a:cubicBezTo>
                  <a:lnTo>
                    <a:pt x="682"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4831025" y="5328825"/>
              <a:ext cx="4625" cy="6200"/>
            </a:xfrm>
            <a:custGeom>
              <a:avLst/>
              <a:gdLst/>
              <a:ahLst/>
              <a:cxnLst/>
              <a:rect l="l" t="t" r="r" b="b"/>
              <a:pathLst>
                <a:path w="185" h="248" extrusionOk="0">
                  <a:moveTo>
                    <a:pt x="181" y="1"/>
                  </a:moveTo>
                  <a:cubicBezTo>
                    <a:pt x="177" y="1"/>
                    <a:pt x="169" y="5"/>
                    <a:pt x="169" y="5"/>
                  </a:cubicBezTo>
                  <a:lnTo>
                    <a:pt x="91" y="5"/>
                  </a:lnTo>
                  <a:cubicBezTo>
                    <a:pt x="86" y="5"/>
                    <a:pt x="82" y="17"/>
                    <a:pt x="78" y="17"/>
                  </a:cubicBezTo>
                  <a:lnTo>
                    <a:pt x="25" y="42"/>
                  </a:lnTo>
                  <a:lnTo>
                    <a:pt x="21" y="42"/>
                  </a:lnTo>
                  <a:cubicBezTo>
                    <a:pt x="4" y="63"/>
                    <a:pt x="0" y="87"/>
                    <a:pt x="4" y="112"/>
                  </a:cubicBezTo>
                  <a:cubicBezTo>
                    <a:pt x="4" y="157"/>
                    <a:pt x="11" y="199"/>
                    <a:pt x="22" y="199"/>
                  </a:cubicBezTo>
                  <a:cubicBezTo>
                    <a:pt x="23" y="199"/>
                    <a:pt x="24" y="199"/>
                    <a:pt x="25" y="198"/>
                  </a:cubicBezTo>
                  <a:cubicBezTo>
                    <a:pt x="29" y="194"/>
                    <a:pt x="32" y="193"/>
                    <a:pt x="36" y="193"/>
                  </a:cubicBezTo>
                  <a:cubicBezTo>
                    <a:pt x="46" y="193"/>
                    <a:pt x="56" y="207"/>
                    <a:pt x="70" y="207"/>
                  </a:cubicBezTo>
                  <a:cubicBezTo>
                    <a:pt x="71" y="207"/>
                    <a:pt x="73" y="206"/>
                    <a:pt x="74" y="206"/>
                  </a:cubicBezTo>
                  <a:cubicBezTo>
                    <a:pt x="76" y="205"/>
                    <a:pt x="79" y="205"/>
                    <a:pt x="81" y="205"/>
                  </a:cubicBezTo>
                  <a:cubicBezTo>
                    <a:pt x="98" y="205"/>
                    <a:pt x="113" y="232"/>
                    <a:pt x="132" y="243"/>
                  </a:cubicBezTo>
                  <a:cubicBezTo>
                    <a:pt x="132" y="243"/>
                    <a:pt x="133" y="243"/>
                    <a:pt x="134" y="243"/>
                  </a:cubicBezTo>
                  <a:cubicBezTo>
                    <a:pt x="142" y="243"/>
                    <a:pt x="151" y="229"/>
                    <a:pt x="159" y="229"/>
                  </a:cubicBezTo>
                  <a:cubicBezTo>
                    <a:pt x="163" y="229"/>
                    <a:pt x="166" y="233"/>
                    <a:pt x="169" y="243"/>
                  </a:cubicBezTo>
                  <a:cubicBezTo>
                    <a:pt x="173" y="247"/>
                    <a:pt x="177" y="247"/>
                    <a:pt x="185" y="247"/>
                  </a:cubicBezTo>
                  <a:lnTo>
                    <a:pt x="181" y="1"/>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4813675" y="5458725"/>
              <a:ext cx="21875" cy="7700"/>
            </a:xfrm>
            <a:custGeom>
              <a:avLst/>
              <a:gdLst/>
              <a:ahLst/>
              <a:cxnLst/>
              <a:rect l="l" t="t" r="r" b="b"/>
              <a:pathLst>
                <a:path w="875" h="308" extrusionOk="0">
                  <a:moveTo>
                    <a:pt x="867" y="1"/>
                  </a:moveTo>
                  <a:cubicBezTo>
                    <a:pt x="864" y="1"/>
                    <a:pt x="861" y="2"/>
                    <a:pt x="858" y="4"/>
                  </a:cubicBezTo>
                  <a:cubicBezTo>
                    <a:pt x="842" y="16"/>
                    <a:pt x="830" y="37"/>
                    <a:pt x="813" y="37"/>
                  </a:cubicBezTo>
                  <a:cubicBezTo>
                    <a:pt x="805" y="36"/>
                    <a:pt x="796" y="35"/>
                    <a:pt x="787" y="35"/>
                  </a:cubicBezTo>
                  <a:cubicBezTo>
                    <a:pt x="763" y="35"/>
                    <a:pt x="740" y="39"/>
                    <a:pt x="719" y="45"/>
                  </a:cubicBezTo>
                  <a:cubicBezTo>
                    <a:pt x="707" y="45"/>
                    <a:pt x="698" y="49"/>
                    <a:pt x="690" y="57"/>
                  </a:cubicBezTo>
                  <a:cubicBezTo>
                    <a:pt x="672" y="72"/>
                    <a:pt x="654" y="77"/>
                    <a:pt x="636" y="77"/>
                  </a:cubicBezTo>
                  <a:cubicBezTo>
                    <a:pt x="605" y="77"/>
                    <a:pt x="575" y="62"/>
                    <a:pt x="547" y="57"/>
                  </a:cubicBezTo>
                  <a:cubicBezTo>
                    <a:pt x="522" y="54"/>
                    <a:pt x="497" y="39"/>
                    <a:pt x="472" y="39"/>
                  </a:cubicBezTo>
                  <a:cubicBezTo>
                    <a:pt x="464" y="39"/>
                    <a:pt x="456" y="41"/>
                    <a:pt x="448" y="45"/>
                  </a:cubicBezTo>
                  <a:cubicBezTo>
                    <a:pt x="443" y="48"/>
                    <a:pt x="439" y="50"/>
                    <a:pt x="434" y="50"/>
                  </a:cubicBezTo>
                  <a:cubicBezTo>
                    <a:pt x="427" y="50"/>
                    <a:pt x="419" y="47"/>
                    <a:pt x="409" y="47"/>
                  </a:cubicBezTo>
                  <a:cubicBezTo>
                    <a:pt x="405" y="47"/>
                    <a:pt x="400" y="47"/>
                    <a:pt x="395" y="49"/>
                  </a:cubicBezTo>
                  <a:cubicBezTo>
                    <a:pt x="374" y="57"/>
                    <a:pt x="346" y="78"/>
                    <a:pt x="321" y="86"/>
                  </a:cubicBezTo>
                  <a:cubicBezTo>
                    <a:pt x="304" y="89"/>
                    <a:pt x="284" y="92"/>
                    <a:pt x="265" y="92"/>
                  </a:cubicBezTo>
                  <a:cubicBezTo>
                    <a:pt x="258" y="92"/>
                    <a:pt x="250" y="91"/>
                    <a:pt x="243" y="90"/>
                  </a:cubicBezTo>
                  <a:cubicBezTo>
                    <a:pt x="227" y="90"/>
                    <a:pt x="202" y="78"/>
                    <a:pt x="186" y="78"/>
                  </a:cubicBezTo>
                  <a:cubicBezTo>
                    <a:pt x="173" y="78"/>
                    <a:pt x="161" y="90"/>
                    <a:pt x="144" y="90"/>
                  </a:cubicBezTo>
                  <a:lnTo>
                    <a:pt x="34" y="90"/>
                  </a:lnTo>
                  <a:cubicBezTo>
                    <a:pt x="31" y="90"/>
                    <a:pt x="28" y="89"/>
                    <a:pt x="25" y="89"/>
                  </a:cubicBezTo>
                  <a:cubicBezTo>
                    <a:pt x="18" y="89"/>
                    <a:pt x="9" y="95"/>
                    <a:pt x="1" y="131"/>
                  </a:cubicBezTo>
                  <a:cubicBezTo>
                    <a:pt x="9" y="184"/>
                    <a:pt x="21" y="205"/>
                    <a:pt x="30" y="205"/>
                  </a:cubicBezTo>
                  <a:cubicBezTo>
                    <a:pt x="35" y="205"/>
                    <a:pt x="41" y="207"/>
                    <a:pt x="46" y="207"/>
                  </a:cubicBezTo>
                  <a:cubicBezTo>
                    <a:pt x="49" y="207"/>
                    <a:pt x="51" y="206"/>
                    <a:pt x="54" y="205"/>
                  </a:cubicBezTo>
                  <a:cubicBezTo>
                    <a:pt x="64" y="201"/>
                    <a:pt x="74" y="199"/>
                    <a:pt x="84" y="199"/>
                  </a:cubicBezTo>
                  <a:cubicBezTo>
                    <a:pt x="113" y="199"/>
                    <a:pt x="141" y="214"/>
                    <a:pt x="169" y="217"/>
                  </a:cubicBezTo>
                  <a:cubicBezTo>
                    <a:pt x="206" y="221"/>
                    <a:pt x="247" y="225"/>
                    <a:pt x="288" y="225"/>
                  </a:cubicBezTo>
                  <a:cubicBezTo>
                    <a:pt x="317" y="225"/>
                    <a:pt x="350" y="217"/>
                    <a:pt x="382" y="205"/>
                  </a:cubicBezTo>
                  <a:cubicBezTo>
                    <a:pt x="410" y="193"/>
                    <a:pt x="439" y="185"/>
                    <a:pt x="470" y="185"/>
                  </a:cubicBezTo>
                  <a:cubicBezTo>
                    <a:pt x="482" y="185"/>
                    <a:pt x="493" y="186"/>
                    <a:pt x="506" y="188"/>
                  </a:cubicBezTo>
                  <a:cubicBezTo>
                    <a:pt x="510" y="193"/>
                    <a:pt x="518" y="197"/>
                    <a:pt x="526" y="205"/>
                  </a:cubicBezTo>
                  <a:cubicBezTo>
                    <a:pt x="534" y="213"/>
                    <a:pt x="543" y="230"/>
                    <a:pt x="555" y="230"/>
                  </a:cubicBezTo>
                  <a:cubicBezTo>
                    <a:pt x="579" y="230"/>
                    <a:pt x="608" y="230"/>
                    <a:pt x="637" y="238"/>
                  </a:cubicBezTo>
                  <a:cubicBezTo>
                    <a:pt x="649" y="242"/>
                    <a:pt x="666" y="234"/>
                    <a:pt x="678" y="250"/>
                  </a:cubicBezTo>
                  <a:cubicBezTo>
                    <a:pt x="684" y="257"/>
                    <a:pt x="691" y="261"/>
                    <a:pt x="698" y="261"/>
                  </a:cubicBezTo>
                  <a:cubicBezTo>
                    <a:pt x="703" y="261"/>
                    <a:pt x="709" y="258"/>
                    <a:pt x="715" y="250"/>
                  </a:cubicBezTo>
                  <a:cubicBezTo>
                    <a:pt x="717" y="245"/>
                    <a:pt x="718" y="243"/>
                    <a:pt x="720" y="243"/>
                  </a:cubicBezTo>
                  <a:cubicBezTo>
                    <a:pt x="723" y="243"/>
                    <a:pt x="727" y="246"/>
                    <a:pt x="731" y="246"/>
                  </a:cubicBezTo>
                  <a:lnTo>
                    <a:pt x="768" y="246"/>
                  </a:lnTo>
                  <a:cubicBezTo>
                    <a:pt x="771" y="245"/>
                    <a:pt x="775" y="245"/>
                    <a:pt x="778" y="245"/>
                  </a:cubicBezTo>
                  <a:cubicBezTo>
                    <a:pt x="804" y="245"/>
                    <a:pt x="834" y="260"/>
                    <a:pt x="863" y="307"/>
                  </a:cubicBezTo>
                  <a:cubicBezTo>
                    <a:pt x="867" y="307"/>
                    <a:pt x="871" y="303"/>
                    <a:pt x="875" y="299"/>
                  </a:cubicBezTo>
                  <a:lnTo>
                    <a:pt x="875" y="4"/>
                  </a:lnTo>
                  <a:cubicBezTo>
                    <a:pt x="873" y="2"/>
                    <a:pt x="870" y="1"/>
                    <a:pt x="86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4824350" y="5341500"/>
              <a:ext cx="11200" cy="6850"/>
            </a:xfrm>
            <a:custGeom>
              <a:avLst/>
              <a:gdLst/>
              <a:ahLst/>
              <a:cxnLst/>
              <a:rect l="l" t="t" r="r" b="b"/>
              <a:pathLst>
                <a:path w="448" h="274" extrusionOk="0">
                  <a:moveTo>
                    <a:pt x="421" y="0"/>
                  </a:moveTo>
                  <a:cubicBezTo>
                    <a:pt x="410" y="0"/>
                    <a:pt x="398" y="8"/>
                    <a:pt x="385" y="8"/>
                  </a:cubicBezTo>
                  <a:cubicBezTo>
                    <a:pt x="383" y="8"/>
                    <a:pt x="380" y="7"/>
                    <a:pt x="378" y="7"/>
                  </a:cubicBezTo>
                  <a:cubicBezTo>
                    <a:pt x="375" y="6"/>
                    <a:pt x="373" y="5"/>
                    <a:pt x="370" y="5"/>
                  </a:cubicBezTo>
                  <a:cubicBezTo>
                    <a:pt x="358" y="5"/>
                    <a:pt x="346" y="16"/>
                    <a:pt x="333" y="16"/>
                  </a:cubicBezTo>
                  <a:cubicBezTo>
                    <a:pt x="332" y="16"/>
                    <a:pt x="330" y="15"/>
                    <a:pt x="329" y="15"/>
                  </a:cubicBezTo>
                  <a:cubicBezTo>
                    <a:pt x="325" y="14"/>
                    <a:pt x="322" y="14"/>
                    <a:pt x="318" y="14"/>
                  </a:cubicBezTo>
                  <a:cubicBezTo>
                    <a:pt x="294" y="14"/>
                    <a:pt x="272" y="36"/>
                    <a:pt x="247" y="36"/>
                  </a:cubicBezTo>
                  <a:cubicBezTo>
                    <a:pt x="239" y="36"/>
                    <a:pt x="226" y="27"/>
                    <a:pt x="214" y="27"/>
                  </a:cubicBezTo>
                  <a:cubicBezTo>
                    <a:pt x="185" y="36"/>
                    <a:pt x="157" y="52"/>
                    <a:pt x="140" y="81"/>
                  </a:cubicBezTo>
                  <a:cubicBezTo>
                    <a:pt x="139" y="82"/>
                    <a:pt x="138" y="82"/>
                    <a:pt x="137" y="82"/>
                  </a:cubicBezTo>
                  <a:cubicBezTo>
                    <a:pt x="133" y="82"/>
                    <a:pt x="127" y="77"/>
                    <a:pt x="124" y="77"/>
                  </a:cubicBezTo>
                  <a:cubicBezTo>
                    <a:pt x="103" y="60"/>
                    <a:pt x="74" y="48"/>
                    <a:pt x="50" y="40"/>
                  </a:cubicBezTo>
                  <a:cubicBezTo>
                    <a:pt x="49" y="39"/>
                    <a:pt x="48" y="39"/>
                    <a:pt x="47" y="39"/>
                  </a:cubicBezTo>
                  <a:cubicBezTo>
                    <a:pt x="35" y="39"/>
                    <a:pt x="20" y="60"/>
                    <a:pt x="13" y="60"/>
                  </a:cubicBezTo>
                  <a:cubicBezTo>
                    <a:pt x="13" y="60"/>
                    <a:pt x="12" y="60"/>
                    <a:pt x="12" y="60"/>
                  </a:cubicBezTo>
                  <a:cubicBezTo>
                    <a:pt x="4" y="60"/>
                    <a:pt x="1" y="99"/>
                    <a:pt x="1" y="126"/>
                  </a:cubicBezTo>
                  <a:cubicBezTo>
                    <a:pt x="1" y="163"/>
                    <a:pt x="7" y="180"/>
                    <a:pt x="15" y="180"/>
                  </a:cubicBezTo>
                  <a:cubicBezTo>
                    <a:pt x="15" y="180"/>
                    <a:pt x="16" y="180"/>
                    <a:pt x="17" y="179"/>
                  </a:cubicBezTo>
                  <a:cubicBezTo>
                    <a:pt x="29" y="173"/>
                    <a:pt x="41" y="169"/>
                    <a:pt x="53" y="169"/>
                  </a:cubicBezTo>
                  <a:cubicBezTo>
                    <a:pt x="71" y="169"/>
                    <a:pt x="88" y="177"/>
                    <a:pt x="103" y="192"/>
                  </a:cubicBezTo>
                  <a:cubicBezTo>
                    <a:pt x="105" y="193"/>
                    <a:pt x="108" y="194"/>
                    <a:pt x="110" y="194"/>
                  </a:cubicBezTo>
                  <a:cubicBezTo>
                    <a:pt x="117" y="194"/>
                    <a:pt x="123" y="190"/>
                    <a:pt x="130" y="190"/>
                  </a:cubicBezTo>
                  <a:cubicBezTo>
                    <a:pt x="135" y="190"/>
                    <a:pt x="140" y="192"/>
                    <a:pt x="144" y="200"/>
                  </a:cubicBezTo>
                  <a:cubicBezTo>
                    <a:pt x="149" y="207"/>
                    <a:pt x="154" y="210"/>
                    <a:pt x="159" y="210"/>
                  </a:cubicBezTo>
                  <a:cubicBezTo>
                    <a:pt x="170" y="210"/>
                    <a:pt x="181" y="194"/>
                    <a:pt x="189" y="192"/>
                  </a:cubicBezTo>
                  <a:cubicBezTo>
                    <a:pt x="202" y="183"/>
                    <a:pt x="210" y="179"/>
                    <a:pt x="222" y="179"/>
                  </a:cubicBezTo>
                  <a:cubicBezTo>
                    <a:pt x="263" y="179"/>
                    <a:pt x="300" y="187"/>
                    <a:pt x="341" y="204"/>
                  </a:cubicBezTo>
                  <a:cubicBezTo>
                    <a:pt x="349" y="208"/>
                    <a:pt x="362" y="237"/>
                    <a:pt x="374" y="245"/>
                  </a:cubicBezTo>
                  <a:cubicBezTo>
                    <a:pt x="382" y="253"/>
                    <a:pt x="390" y="249"/>
                    <a:pt x="403" y="261"/>
                  </a:cubicBezTo>
                  <a:cubicBezTo>
                    <a:pt x="405" y="263"/>
                    <a:pt x="407" y="264"/>
                    <a:pt x="409" y="264"/>
                  </a:cubicBezTo>
                  <a:cubicBezTo>
                    <a:pt x="416" y="264"/>
                    <a:pt x="425" y="253"/>
                    <a:pt x="433" y="253"/>
                  </a:cubicBezTo>
                  <a:cubicBezTo>
                    <a:pt x="437" y="253"/>
                    <a:pt x="441" y="255"/>
                    <a:pt x="444" y="261"/>
                  </a:cubicBezTo>
                  <a:cubicBezTo>
                    <a:pt x="444" y="265"/>
                    <a:pt x="448" y="270"/>
                    <a:pt x="448" y="274"/>
                  </a:cubicBezTo>
                  <a:lnTo>
                    <a:pt x="448" y="7"/>
                  </a:lnTo>
                  <a:cubicBezTo>
                    <a:pt x="447" y="8"/>
                    <a:pt x="446" y="8"/>
                    <a:pt x="445" y="8"/>
                  </a:cubicBezTo>
                  <a:cubicBezTo>
                    <a:pt x="441" y="8"/>
                    <a:pt x="435" y="3"/>
                    <a:pt x="431" y="3"/>
                  </a:cubicBezTo>
                  <a:cubicBezTo>
                    <a:pt x="428" y="1"/>
                    <a:pt x="425" y="0"/>
                    <a:pt x="4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4821800" y="5368025"/>
              <a:ext cx="13750" cy="6275"/>
            </a:xfrm>
            <a:custGeom>
              <a:avLst/>
              <a:gdLst/>
              <a:ahLst/>
              <a:cxnLst/>
              <a:rect l="l" t="t" r="r" b="b"/>
              <a:pathLst>
                <a:path w="550" h="251" extrusionOk="0">
                  <a:moveTo>
                    <a:pt x="550" y="0"/>
                  </a:moveTo>
                  <a:cubicBezTo>
                    <a:pt x="547" y="2"/>
                    <a:pt x="544" y="3"/>
                    <a:pt x="541" y="3"/>
                  </a:cubicBezTo>
                  <a:cubicBezTo>
                    <a:pt x="536" y="3"/>
                    <a:pt x="531" y="1"/>
                    <a:pt x="526" y="1"/>
                  </a:cubicBezTo>
                  <a:cubicBezTo>
                    <a:pt x="520" y="1"/>
                    <a:pt x="515" y="3"/>
                    <a:pt x="509" y="9"/>
                  </a:cubicBezTo>
                  <a:cubicBezTo>
                    <a:pt x="505" y="13"/>
                    <a:pt x="502" y="15"/>
                    <a:pt x="498" y="15"/>
                  </a:cubicBezTo>
                  <a:cubicBezTo>
                    <a:pt x="489" y="15"/>
                    <a:pt x="481" y="5"/>
                    <a:pt x="472" y="5"/>
                  </a:cubicBezTo>
                  <a:cubicBezTo>
                    <a:pt x="467" y="3"/>
                    <a:pt x="462" y="2"/>
                    <a:pt x="457" y="2"/>
                  </a:cubicBezTo>
                  <a:cubicBezTo>
                    <a:pt x="450" y="2"/>
                    <a:pt x="444" y="4"/>
                    <a:pt x="439" y="9"/>
                  </a:cubicBezTo>
                  <a:cubicBezTo>
                    <a:pt x="413" y="25"/>
                    <a:pt x="390" y="41"/>
                    <a:pt x="365" y="41"/>
                  </a:cubicBezTo>
                  <a:cubicBezTo>
                    <a:pt x="358" y="41"/>
                    <a:pt x="352" y="40"/>
                    <a:pt x="345" y="37"/>
                  </a:cubicBezTo>
                  <a:cubicBezTo>
                    <a:pt x="341" y="37"/>
                    <a:pt x="336" y="41"/>
                    <a:pt x="336" y="46"/>
                  </a:cubicBezTo>
                  <a:cubicBezTo>
                    <a:pt x="330" y="52"/>
                    <a:pt x="324" y="54"/>
                    <a:pt x="318" y="54"/>
                  </a:cubicBezTo>
                  <a:cubicBezTo>
                    <a:pt x="308" y="54"/>
                    <a:pt x="299" y="48"/>
                    <a:pt x="291" y="46"/>
                  </a:cubicBezTo>
                  <a:cubicBezTo>
                    <a:pt x="280" y="42"/>
                    <a:pt x="269" y="41"/>
                    <a:pt x="259" y="41"/>
                  </a:cubicBezTo>
                  <a:cubicBezTo>
                    <a:pt x="241" y="41"/>
                    <a:pt x="225" y="45"/>
                    <a:pt x="209" y="50"/>
                  </a:cubicBezTo>
                  <a:cubicBezTo>
                    <a:pt x="198" y="50"/>
                    <a:pt x="186" y="60"/>
                    <a:pt x="171" y="60"/>
                  </a:cubicBezTo>
                  <a:cubicBezTo>
                    <a:pt x="165" y="60"/>
                    <a:pt x="159" y="58"/>
                    <a:pt x="152" y="54"/>
                  </a:cubicBezTo>
                  <a:cubicBezTo>
                    <a:pt x="137" y="46"/>
                    <a:pt x="122" y="45"/>
                    <a:pt x="108" y="45"/>
                  </a:cubicBezTo>
                  <a:cubicBezTo>
                    <a:pt x="98" y="45"/>
                    <a:pt x="88" y="46"/>
                    <a:pt x="78" y="46"/>
                  </a:cubicBezTo>
                  <a:cubicBezTo>
                    <a:pt x="76" y="46"/>
                    <a:pt x="74" y="45"/>
                    <a:pt x="72" y="45"/>
                  </a:cubicBezTo>
                  <a:cubicBezTo>
                    <a:pt x="70" y="45"/>
                    <a:pt x="68" y="46"/>
                    <a:pt x="66" y="50"/>
                  </a:cubicBezTo>
                  <a:cubicBezTo>
                    <a:pt x="60" y="62"/>
                    <a:pt x="53" y="68"/>
                    <a:pt x="46" y="68"/>
                  </a:cubicBezTo>
                  <a:cubicBezTo>
                    <a:pt x="39" y="68"/>
                    <a:pt x="31" y="60"/>
                    <a:pt x="25" y="46"/>
                  </a:cubicBezTo>
                  <a:cubicBezTo>
                    <a:pt x="25" y="41"/>
                    <a:pt x="21" y="41"/>
                    <a:pt x="21" y="41"/>
                  </a:cubicBezTo>
                  <a:cubicBezTo>
                    <a:pt x="8" y="46"/>
                    <a:pt x="0" y="58"/>
                    <a:pt x="0" y="95"/>
                  </a:cubicBezTo>
                  <a:cubicBezTo>
                    <a:pt x="0" y="130"/>
                    <a:pt x="6" y="163"/>
                    <a:pt x="13" y="163"/>
                  </a:cubicBezTo>
                  <a:cubicBezTo>
                    <a:pt x="14" y="163"/>
                    <a:pt x="15" y="162"/>
                    <a:pt x="16" y="160"/>
                  </a:cubicBezTo>
                  <a:cubicBezTo>
                    <a:pt x="25" y="151"/>
                    <a:pt x="32" y="145"/>
                    <a:pt x="39" y="145"/>
                  </a:cubicBezTo>
                  <a:cubicBezTo>
                    <a:pt x="50" y="145"/>
                    <a:pt x="60" y="158"/>
                    <a:pt x="70" y="185"/>
                  </a:cubicBezTo>
                  <a:cubicBezTo>
                    <a:pt x="87" y="190"/>
                    <a:pt x="104" y="207"/>
                    <a:pt x="123" y="207"/>
                  </a:cubicBezTo>
                  <a:cubicBezTo>
                    <a:pt x="135" y="207"/>
                    <a:pt x="147" y="200"/>
                    <a:pt x="160" y="177"/>
                  </a:cubicBezTo>
                  <a:cubicBezTo>
                    <a:pt x="163" y="172"/>
                    <a:pt x="165" y="168"/>
                    <a:pt x="168" y="168"/>
                  </a:cubicBezTo>
                  <a:cubicBezTo>
                    <a:pt x="169" y="168"/>
                    <a:pt x="171" y="170"/>
                    <a:pt x="172" y="173"/>
                  </a:cubicBezTo>
                  <a:cubicBezTo>
                    <a:pt x="185" y="210"/>
                    <a:pt x="197" y="201"/>
                    <a:pt x="218" y="206"/>
                  </a:cubicBezTo>
                  <a:cubicBezTo>
                    <a:pt x="230" y="206"/>
                    <a:pt x="243" y="218"/>
                    <a:pt x="255" y="218"/>
                  </a:cubicBezTo>
                  <a:cubicBezTo>
                    <a:pt x="259" y="218"/>
                    <a:pt x="263" y="217"/>
                    <a:pt x="267" y="214"/>
                  </a:cubicBezTo>
                  <a:cubicBezTo>
                    <a:pt x="271" y="211"/>
                    <a:pt x="275" y="209"/>
                    <a:pt x="280" y="209"/>
                  </a:cubicBezTo>
                  <a:cubicBezTo>
                    <a:pt x="293" y="209"/>
                    <a:pt x="308" y="222"/>
                    <a:pt x="320" y="247"/>
                  </a:cubicBezTo>
                  <a:cubicBezTo>
                    <a:pt x="320" y="247"/>
                    <a:pt x="322" y="250"/>
                    <a:pt x="323" y="250"/>
                  </a:cubicBezTo>
                  <a:cubicBezTo>
                    <a:pt x="324" y="250"/>
                    <a:pt x="324" y="249"/>
                    <a:pt x="324" y="247"/>
                  </a:cubicBezTo>
                  <a:cubicBezTo>
                    <a:pt x="331" y="230"/>
                    <a:pt x="338" y="226"/>
                    <a:pt x="345" y="226"/>
                  </a:cubicBezTo>
                  <a:cubicBezTo>
                    <a:pt x="355" y="226"/>
                    <a:pt x="366" y="235"/>
                    <a:pt x="376" y="235"/>
                  </a:cubicBezTo>
                  <a:cubicBezTo>
                    <a:pt x="381" y="235"/>
                    <a:pt x="385" y="232"/>
                    <a:pt x="390" y="226"/>
                  </a:cubicBezTo>
                  <a:cubicBezTo>
                    <a:pt x="391" y="224"/>
                    <a:pt x="392" y="223"/>
                    <a:pt x="393" y="223"/>
                  </a:cubicBezTo>
                  <a:cubicBezTo>
                    <a:pt x="396" y="223"/>
                    <a:pt x="399" y="230"/>
                    <a:pt x="402" y="230"/>
                  </a:cubicBezTo>
                  <a:cubicBezTo>
                    <a:pt x="427" y="234"/>
                    <a:pt x="447" y="234"/>
                    <a:pt x="472" y="238"/>
                  </a:cubicBezTo>
                  <a:cubicBezTo>
                    <a:pt x="476" y="239"/>
                    <a:pt x="479" y="239"/>
                    <a:pt x="483" y="239"/>
                  </a:cubicBezTo>
                  <a:cubicBezTo>
                    <a:pt x="498" y="239"/>
                    <a:pt x="514" y="236"/>
                    <a:pt x="530" y="236"/>
                  </a:cubicBezTo>
                  <a:cubicBezTo>
                    <a:pt x="537" y="236"/>
                    <a:pt x="543" y="236"/>
                    <a:pt x="550" y="238"/>
                  </a:cubicBezTo>
                  <a:lnTo>
                    <a:pt x="550"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4835625" y="5368100"/>
              <a:ext cx="750" cy="6100"/>
            </a:xfrm>
            <a:custGeom>
              <a:avLst/>
              <a:gdLst/>
              <a:ahLst/>
              <a:cxnLst/>
              <a:rect l="l" t="t" r="r" b="b"/>
              <a:pathLst>
                <a:path w="30" h="244" extrusionOk="0">
                  <a:moveTo>
                    <a:pt x="5" y="0"/>
                  </a:moveTo>
                  <a:cubicBezTo>
                    <a:pt x="4" y="0"/>
                    <a:pt x="2" y="1"/>
                    <a:pt x="1" y="2"/>
                  </a:cubicBezTo>
                  <a:lnTo>
                    <a:pt x="1" y="240"/>
                  </a:lnTo>
                  <a:cubicBezTo>
                    <a:pt x="1" y="244"/>
                    <a:pt x="5" y="244"/>
                    <a:pt x="5" y="244"/>
                  </a:cubicBezTo>
                  <a:cubicBezTo>
                    <a:pt x="21" y="240"/>
                    <a:pt x="30" y="203"/>
                    <a:pt x="30" y="137"/>
                  </a:cubicBezTo>
                  <a:cubicBezTo>
                    <a:pt x="30" y="40"/>
                    <a:pt x="19" y="0"/>
                    <a:pt x="5"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4835625" y="5380850"/>
              <a:ext cx="750" cy="6900"/>
            </a:xfrm>
            <a:custGeom>
              <a:avLst/>
              <a:gdLst/>
              <a:ahLst/>
              <a:cxnLst/>
              <a:rect l="l" t="t" r="r" b="b"/>
              <a:pathLst>
                <a:path w="30" h="276" extrusionOk="0">
                  <a:moveTo>
                    <a:pt x="2" y="0"/>
                  </a:moveTo>
                  <a:cubicBezTo>
                    <a:pt x="2" y="0"/>
                    <a:pt x="1" y="0"/>
                    <a:pt x="1" y="0"/>
                  </a:cubicBezTo>
                  <a:lnTo>
                    <a:pt x="1" y="275"/>
                  </a:lnTo>
                  <a:lnTo>
                    <a:pt x="5" y="275"/>
                  </a:lnTo>
                  <a:cubicBezTo>
                    <a:pt x="6" y="275"/>
                    <a:pt x="6" y="276"/>
                    <a:pt x="7" y="276"/>
                  </a:cubicBezTo>
                  <a:cubicBezTo>
                    <a:pt x="18" y="276"/>
                    <a:pt x="30" y="231"/>
                    <a:pt x="30" y="156"/>
                  </a:cubicBezTo>
                  <a:cubicBezTo>
                    <a:pt x="30" y="72"/>
                    <a:pt x="18" y="0"/>
                    <a:pt x="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4835625" y="5341875"/>
              <a:ext cx="850" cy="6750"/>
            </a:xfrm>
            <a:custGeom>
              <a:avLst/>
              <a:gdLst/>
              <a:ahLst/>
              <a:cxnLst/>
              <a:rect l="l" t="t" r="r" b="b"/>
              <a:pathLst>
                <a:path w="34" h="270" extrusionOk="0">
                  <a:moveTo>
                    <a:pt x="1" y="0"/>
                  </a:moveTo>
                  <a:lnTo>
                    <a:pt x="1" y="263"/>
                  </a:lnTo>
                  <a:cubicBezTo>
                    <a:pt x="3" y="267"/>
                    <a:pt x="6" y="270"/>
                    <a:pt x="8" y="270"/>
                  </a:cubicBezTo>
                  <a:cubicBezTo>
                    <a:pt x="14" y="270"/>
                    <a:pt x="20" y="255"/>
                    <a:pt x="26" y="226"/>
                  </a:cubicBezTo>
                  <a:cubicBezTo>
                    <a:pt x="34" y="177"/>
                    <a:pt x="34" y="123"/>
                    <a:pt x="26" y="74"/>
                  </a:cubicBezTo>
                  <a:cubicBezTo>
                    <a:pt x="17" y="33"/>
                    <a:pt x="9" y="0"/>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4835625" y="5328950"/>
              <a:ext cx="850" cy="6175"/>
            </a:xfrm>
            <a:custGeom>
              <a:avLst/>
              <a:gdLst/>
              <a:ahLst/>
              <a:cxnLst/>
              <a:rect l="l" t="t" r="r" b="b"/>
              <a:pathLst>
                <a:path w="34" h="247" extrusionOk="0">
                  <a:moveTo>
                    <a:pt x="1" y="0"/>
                  </a:moveTo>
                  <a:lnTo>
                    <a:pt x="1" y="246"/>
                  </a:lnTo>
                  <a:cubicBezTo>
                    <a:pt x="13" y="242"/>
                    <a:pt x="21" y="213"/>
                    <a:pt x="30" y="177"/>
                  </a:cubicBezTo>
                  <a:cubicBezTo>
                    <a:pt x="34" y="140"/>
                    <a:pt x="34" y="99"/>
                    <a:pt x="30" y="62"/>
                  </a:cubicBezTo>
                  <a:cubicBezTo>
                    <a:pt x="21" y="4"/>
                    <a:pt x="13" y="0"/>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4835625" y="5354900"/>
              <a:ext cx="850" cy="5975"/>
            </a:xfrm>
            <a:custGeom>
              <a:avLst/>
              <a:gdLst/>
              <a:ahLst/>
              <a:cxnLst/>
              <a:rect l="l" t="t" r="r" b="b"/>
              <a:pathLst>
                <a:path w="34" h="239" extrusionOk="0">
                  <a:moveTo>
                    <a:pt x="13" y="0"/>
                  </a:moveTo>
                  <a:lnTo>
                    <a:pt x="1" y="4"/>
                  </a:lnTo>
                  <a:lnTo>
                    <a:pt x="1" y="238"/>
                  </a:lnTo>
                  <a:cubicBezTo>
                    <a:pt x="2" y="238"/>
                    <a:pt x="2" y="238"/>
                    <a:pt x="3" y="238"/>
                  </a:cubicBezTo>
                  <a:cubicBezTo>
                    <a:pt x="22" y="238"/>
                    <a:pt x="34" y="181"/>
                    <a:pt x="30" y="82"/>
                  </a:cubicBezTo>
                  <a:cubicBezTo>
                    <a:pt x="30" y="54"/>
                    <a:pt x="21" y="29"/>
                    <a:pt x="1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4835625" y="5433050"/>
              <a:ext cx="850" cy="7000"/>
            </a:xfrm>
            <a:custGeom>
              <a:avLst/>
              <a:gdLst/>
              <a:ahLst/>
              <a:cxnLst/>
              <a:rect l="l" t="t" r="r" b="b"/>
              <a:pathLst>
                <a:path w="34" h="280" extrusionOk="0">
                  <a:moveTo>
                    <a:pt x="1" y="1"/>
                  </a:moveTo>
                  <a:lnTo>
                    <a:pt x="1" y="280"/>
                  </a:lnTo>
                  <a:cubicBezTo>
                    <a:pt x="17" y="280"/>
                    <a:pt x="30" y="264"/>
                    <a:pt x="30" y="210"/>
                  </a:cubicBezTo>
                  <a:cubicBezTo>
                    <a:pt x="34" y="149"/>
                    <a:pt x="30" y="87"/>
                    <a:pt x="13" y="30"/>
                  </a:cubicBezTo>
                  <a:cubicBezTo>
                    <a:pt x="13" y="17"/>
                    <a:pt x="5" y="9"/>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835525" y="5446100"/>
              <a:ext cx="950" cy="7200"/>
            </a:xfrm>
            <a:custGeom>
              <a:avLst/>
              <a:gdLst/>
              <a:ahLst/>
              <a:cxnLst/>
              <a:rect l="l" t="t" r="r" b="b"/>
              <a:pathLst>
                <a:path w="38" h="288" extrusionOk="0">
                  <a:moveTo>
                    <a:pt x="1" y="0"/>
                  </a:moveTo>
                  <a:lnTo>
                    <a:pt x="1" y="287"/>
                  </a:lnTo>
                  <a:cubicBezTo>
                    <a:pt x="17" y="279"/>
                    <a:pt x="34" y="263"/>
                    <a:pt x="34" y="222"/>
                  </a:cubicBezTo>
                  <a:cubicBezTo>
                    <a:pt x="38" y="107"/>
                    <a:pt x="34" y="25"/>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835625" y="5458800"/>
              <a:ext cx="950" cy="7425"/>
            </a:xfrm>
            <a:custGeom>
              <a:avLst/>
              <a:gdLst/>
              <a:ahLst/>
              <a:cxnLst/>
              <a:rect l="l" t="t" r="r" b="b"/>
              <a:pathLst>
                <a:path w="38" h="297" extrusionOk="0">
                  <a:moveTo>
                    <a:pt x="1" y="1"/>
                  </a:moveTo>
                  <a:lnTo>
                    <a:pt x="1" y="296"/>
                  </a:lnTo>
                  <a:cubicBezTo>
                    <a:pt x="30" y="251"/>
                    <a:pt x="38" y="194"/>
                    <a:pt x="30" y="140"/>
                  </a:cubicBezTo>
                  <a:cubicBezTo>
                    <a:pt x="21" y="54"/>
                    <a:pt x="13" y="13"/>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4835625" y="5407200"/>
              <a:ext cx="750" cy="6400"/>
            </a:xfrm>
            <a:custGeom>
              <a:avLst/>
              <a:gdLst/>
              <a:ahLst/>
              <a:cxnLst/>
              <a:rect l="l" t="t" r="r" b="b"/>
              <a:pathLst>
                <a:path w="30" h="256" extrusionOk="0">
                  <a:moveTo>
                    <a:pt x="1" y="1"/>
                  </a:moveTo>
                  <a:lnTo>
                    <a:pt x="1" y="255"/>
                  </a:lnTo>
                  <a:cubicBezTo>
                    <a:pt x="5" y="251"/>
                    <a:pt x="13" y="247"/>
                    <a:pt x="21" y="227"/>
                  </a:cubicBezTo>
                  <a:cubicBezTo>
                    <a:pt x="30" y="181"/>
                    <a:pt x="30" y="132"/>
                    <a:pt x="30" y="87"/>
                  </a:cubicBezTo>
                  <a:cubicBezTo>
                    <a:pt x="26" y="34"/>
                    <a:pt x="17" y="9"/>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4835525" y="5393975"/>
              <a:ext cx="950" cy="6825"/>
            </a:xfrm>
            <a:custGeom>
              <a:avLst/>
              <a:gdLst/>
              <a:ahLst/>
              <a:cxnLst/>
              <a:rect l="l" t="t" r="r" b="b"/>
              <a:pathLst>
                <a:path w="38" h="273" extrusionOk="0">
                  <a:moveTo>
                    <a:pt x="1" y="1"/>
                  </a:moveTo>
                  <a:lnTo>
                    <a:pt x="1" y="271"/>
                  </a:lnTo>
                  <a:lnTo>
                    <a:pt x="5" y="271"/>
                  </a:lnTo>
                  <a:cubicBezTo>
                    <a:pt x="6" y="272"/>
                    <a:pt x="8" y="272"/>
                    <a:pt x="9" y="272"/>
                  </a:cubicBezTo>
                  <a:cubicBezTo>
                    <a:pt x="27" y="272"/>
                    <a:pt x="38" y="223"/>
                    <a:pt x="34" y="128"/>
                  </a:cubicBezTo>
                  <a:cubicBezTo>
                    <a:pt x="25" y="42"/>
                    <a:pt x="21" y="13"/>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4835625" y="5420950"/>
              <a:ext cx="750" cy="6075"/>
            </a:xfrm>
            <a:custGeom>
              <a:avLst/>
              <a:gdLst/>
              <a:ahLst/>
              <a:cxnLst/>
              <a:rect l="l" t="t" r="r" b="b"/>
              <a:pathLst>
                <a:path w="30" h="243" extrusionOk="0">
                  <a:moveTo>
                    <a:pt x="1" y="1"/>
                  </a:moveTo>
                  <a:lnTo>
                    <a:pt x="1" y="243"/>
                  </a:lnTo>
                  <a:cubicBezTo>
                    <a:pt x="30" y="231"/>
                    <a:pt x="30" y="157"/>
                    <a:pt x="30" y="124"/>
                  </a:cubicBezTo>
                  <a:cubicBezTo>
                    <a:pt x="30" y="62"/>
                    <a:pt x="26" y="13"/>
                    <a:pt x="13" y="9"/>
                  </a:cubicBezTo>
                  <a:cubicBezTo>
                    <a:pt x="9" y="5"/>
                    <a:pt x="5" y="1"/>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3017475" y="4529075"/>
              <a:ext cx="850" cy="6100"/>
            </a:xfrm>
            <a:custGeom>
              <a:avLst/>
              <a:gdLst/>
              <a:ahLst/>
              <a:cxnLst/>
              <a:rect l="l" t="t" r="r" b="b"/>
              <a:pathLst>
                <a:path w="34" h="244" extrusionOk="0">
                  <a:moveTo>
                    <a:pt x="28" y="1"/>
                  </a:moveTo>
                  <a:cubicBezTo>
                    <a:pt x="12" y="1"/>
                    <a:pt x="4" y="37"/>
                    <a:pt x="1" y="137"/>
                  </a:cubicBezTo>
                  <a:cubicBezTo>
                    <a:pt x="1" y="203"/>
                    <a:pt x="9" y="236"/>
                    <a:pt x="25" y="244"/>
                  </a:cubicBezTo>
                  <a:cubicBezTo>
                    <a:pt x="25" y="244"/>
                    <a:pt x="29" y="244"/>
                    <a:pt x="34" y="240"/>
                  </a:cubicBezTo>
                  <a:lnTo>
                    <a:pt x="34" y="2"/>
                  </a:lnTo>
                  <a:cubicBezTo>
                    <a:pt x="32" y="1"/>
                    <a:pt x="30" y="1"/>
                    <a:pt x="2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3017475" y="4541825"/>
              <a:ext cx="850" cy="6825"/>
            </a:xfrm>
            <a:custGeom>
              <a:avLst/>
              <a:gdLst/>
              <a:ahLst/>
              <a:cxnLst/>
              <a:rect l="l" t="t" r="r" b="b"/>
              <a:pathLst>
                <a:path w="34" h="273" extrusionOk="0">
                  <a:moveTo>
                    <a:pt x="31" y="0"/>
                  </a:moveTo>
                  <a:cubicBezTo>
                    <a:pt x="12" y="0"/>
                    <a:pt x="1" y="71"/>
                    <a:pt x="1" y="153"/>
                  </a:cubicBezTo>
                  <a:cubicBezTo>
                    <a:pt x="1" y="225"/>
                    <a:pt x="11" y="272"/>
                    <a:pt x="26" y="272"/>
                  </a:cubicBezTo>
                  <a:cubicBezTo>
                    <a:pt x="27" y="272"/>
                    <a:pt x="28" y="272"/>
                    <a:pt x="29" y="271"/>
                  </a:cubicBezTo>
                  <a:lnTo>
                    <a:pt x="34" y="271"/>
                  </a:lnTo>
                  <a:lnTo>
                    <a:pt x="34" y="1"/>
                  </a:lnTo>
                  <a:cubicBezTo>
                    <a:pt x="33" y="0"/>
                    <a:pt x="32" y="0"/>
                    <a:pt x="3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3017375" y="4502750"/>
              <a:ext cx="850" cy="6850"/>
            </a:xfrm>
            <a:custGeom>
              <a:avLst/>
              <a:gdLst/>
              <a:ahLst/>
              <a:cxnLst/>
              <a:rect l="l" t="t" r="r" b="b"/>
              <a:pathLst>
                <a:path w="34" h="274" extrusionOk="0">
                  <a:moveTo>
                    <a:pt x="33" y="0"/>
                  </a:moveTo>
                  <a:cubicBezTo>
                    <a:pt x="29" y="0"/>
                    <a:pt x="17" y="37"/>
                    <a:pt x="13" y="78"/>
                  </a:cubicBezTo>
                  <a:cubicBezTo>
                    <a:pt x="1" y="128"/>
                    <a:pt x="1" y="181"/>
                    <a:pt x="13" y="230"/>
                  </a:cubicBezTo>
                  <a:cubicBezTo>
                    <a:pt x="16" y="257"/>
                    <a:pt x="21" y="273"/>
                    <a:pt x="27" y="273"/>
                  </a:cubicBezTo>
                  <a:cubicBezTo>
                    <a:pt x="29" y="273"/>
                    <a:pt x="31" y="271"/>
                    <a:pt x="33" y="267"/>
                  </a:cubicBezTo>
                  <a:lnTo>
                    <a:pt x="33"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3017475" y="4489925"/>
              <a:ext cx="850" cy="6175"/>
            </a:xfrm>
            <a:custGeom>
              <a:avLst/>
              <a:gdLst/>
              <a:ahLst/>
              <a:cxnLst/>
              <a:rect l="l" t="t" r="r" b="b"/>
              <a:pathLst>
                <a:path w="34" h="247" extrusionOk="0">
                  <a:moveTo>
                    <a:pt x="34" y="0"/>
                  </a:moveTo>
                  <a:cubicBezTo>
                    <a:pt x="17" y="0"/>
                    <a:pt x="9" y="0"/>
                    <a:pt x="5" y="62"/>
                  </a:cubicBezTo>
                  <a:cubicBezTo>
                    <a:pt x="1" y="99"/>
                    <a:pt x="1" y="140"/>
                    <a:pt x="5" y="177"/>
                  </a:cubicBezTo>
                  <a:cubicBezTo>
                    <a:pt x="13" y="214"/>
                    <a:pt x="21" y="243"/>
                    <a:pt x="34" y="247"/>
                  </a:cubicBezTo>
                  <a:lnTo>
                    <a:pt x="34"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3017400" y="4515875"/>
              <a:ext cx="825" cy="6000"/>
            </a:xfrm>
            <a:custGeom>
              <a:avLst/>
              <a:gdLst/>
              <a:ahLst/>
              <a:cxnLst/>
              <a:rect l="l" t="t" r="r" b="b"/>
              <a:pathLst>
                <a:path w="33" h="240" extrusionOk="0">
                  <a:moveTo>
                    <a:pt x="20" y="1"/>
                  </a:moveTo>
                  <a:cubicBezTo>
                    <a:pt x="12" y="29"/>
                    <a:pt x="8" y="54"/>
                    <a:pt x="8" y="83"/>
                  </a:cubicBezTo>
                  <a:cubicBezTo>
                    <a:pt x="0" y="179"/>
                    <a:pt x="11" y="239"/>
                    <a:pt x="29" y="239"/>
                  </a:cubicBezTo>
                  <a:cubicBezTo>
                    <a:pt x="30" y="239"/>
                    <a:pt x="31" y="239"/>
                    <a:pt x="32" y="239"/>
                  </a:cubicBezTo>
                  <a:lnTo>
                    <a:pt x="32" y="5"/>
                  </a:lnTo>
                  <a:lnTo>
                    <a:pt x="20" y="1"/>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3017375" y="4594050"/>
              <a:ext cx="950" cy="7000"/>
            </a:xfrm>
            <a:custGeom>
              <a:avLst/>
              <a:gdLst/>
              <a:ahLst/>
              <a:cxnLst/>
              <a:rect l="l" t="t" r="r" b="b"/>
              <a:pathLst>
                <a:path w="38" h="280" extrusionOk="0">
                  <a:moveTo>
                    <a:pt x="38" y="0"/>
                  </a:moveTo>
                  <a:cubicBezTo>
                    <a:pt x="29" y="4"/>
                    <a:pt x="25" y="17"/>
                    <a:pt x="21" y="25"/>
                  </a:cubicBezTo>
                  <a:cubicBezTo>
                    <a:pt x="9" y="86"/>
                    <a:pt x="1" y="144"/>
                    <a:pt x="5" y="205"/>
                  </a:cubicBezTo>
                  <a:cubicBezTo>
                    <a:pt x="5" y="259"/>
                    <a:pt x="21" y="275"/>
                    <a:pt x="38" y="279"/>
                  </a:cubicBezTo>
                  <a:lnTo>
                    <a:pt x="38"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3017475" y="4606975"/>
              <a:ext cx="850" cy="7200"/>
            </a:xfrm>
            <a:custGeom>
              <a:avLst/>
              <a:gdLst/>
              <a:ahLst/>
              <a:cxnLst/>
              <a:rect l="l" t="t" r="r" b="b"/>
              <a:pathLst>
                <a:path w="34" h="288" extrusionOk="0">
                  <a:moveTo>
                    <a:pt x="34" y="0"/>
                  </a:moveTo>
                  <a:cubicBezTo>
                    <a:pt x="5" y="29"/>
                    <a:pt x="1" y="107"/>
                    <a:pt x="1" y="222"/>
                  </a:cubicBezTo>
                  <a:cubicBezTo>
                    <a:pt x="1" y="267"/>
                    <a:pt x="17" y="283"/>
                    <a:pt x="34" y="287"/>
                  </a:cubicBezTo>
                  <a:lnTo>
                    <a:pt x="34"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3017275" y="4619800"/>
              <a:ext cx="1050" cy="7400"/>
            </a:xfrm>
            <a:custGeom>
              <a:avLst/>
              <a:gdLst/>
              <a:ahLst/>
              <a:cxnLst/>
              <a:rect l="l" t="t" r="r" b="b"/>
              <a:pathLst>
                <a:path w="42" h="296" extrusionOk="0">
                  <a:moveTo>
                    <a:pt x="42" y="0"/>
                  </a:moveTo>
                  <a:cubicBezTo>
                    <a:pt x="25" y="12"/>
                    <a:pt x="17" y="54"/>
                    <a:pt x="13" y="140"/>
                  </a:cubicBezTo>
                  <a:cubicBezTo>
                    <a:pt x="1" y="193"/>
                    <a:pt x="9" y="250"/>
                    <a:pt x="42" y="296"/>
                  </a:cubicBezTo>
                  <a:lnTo>
                    <a:pt x="42"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3017475" y="4568200"/>
              <a:ext cx="850" cy="6275"/>
            </a:xfrm>
            <a:custGeom>
              <a:avLst/>
              <a:gdLst/>
              <a:ahLst/>
              <a:cxnLst/>
              <a:rect l="l" t="t" r="r" b="b"/>
              <a:pathLst>
                <a:path w="34" h="251" extrusionOk="0">
                  <a:moveTo>
                    <a:pt x="29" y="0"/>
                  </a:moveTo>
                  <a:cubicBezTo>
                    <a:pt x="13" y="8"/>
                    <a:pt x="9" y="33"/>
                    <a:pt x="5" y="82"/>
                  </a:cubicBezTo>
                  <a:cubicBezTo>
                    <a:pt x="1" y="132"/>
                    <a:pt x="1" y="177"/>
                    <a:pt x="9" y="226"/>
                  </a:cubicBezTo>
                  <a:cubicBezTo>
                    <a:pt x="17" y="242"/>
                    <a:pt x="25" y="251"/>
                    <a:pt x="34" y="251"/>
                  </a:cubicBezTo>
                  <a:lnTo>
                    <a:pt x="34"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3017400" y="4554950"/>
              <a:ext cx="925" cy="6750"/>
            </a:xfrm>
            <a:custGeom>
              <a:avLst/>
              <a:gdLst/>
              <a:ahLst/>
              <a:cxnLst/>
              <a:rect l="l" t="t" r="r" b="b"/>
              <a:pathLst>
                <a:path w="37" h="270" extrusionOk="0">
                  <a:moveTo>
                    <a:pt x="37" y="1"/>
                  </a:moveTo>
                  <a:cubicBezTo>
                    <a:pt x="20" y="13"/>
                    <a:pt x="12" y="42"/>
                    <a:pt x="8" y="128"/>
                  </a:cubicBezTo>
                  <a:cubicBezTo>
                    <a:pt x="0" y="220"/>
                    <a:pt x="10" y="269"/>
                    <a:pt x="27" y="269"/>
                  </a:cubicBezTo>
                  <a:cubicBezTo>
                    <a:pt x="28" y="269"/>
                    <a:pt x="30" y="269"/>
                    <a:pt x="32" y="268"/>
                  </a:cubicBezTo>
                  <a:lnTo>
                    <a:pt x="37" y="268"/>
                  </a:lnTo>
                  <a:lnTo>
                    <a:pt x="37" y="1"/>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3017475" y="4581825"/>
              <a:ext cx="850" cy="6100"/>
            </a:xfrm>
            <a:custGeom>
              <a:avLst/>
              <a:gdLst/>
              <a:ahLst/>
              <a:cxnLst/>
              <a:rect l="l" t="t" r="r" b="b"/>
              <a:pathLst>
                <a:path w="34" h="244" extrusionOk="0">
                  <a:moveTo>
                    <a:pt x="34" y="1"/>
                  </a:moveTo>
                  <a:cubicBezTo>
                    <a:pt x="29" y="5"/>
                    <a:pt x="21" y="9"/>
                    <a:pt x="17" y="9"/>
                  </a:cubicBezTo>
                  <a:cubicBezTo>
                    <a:pt x="9" y="13"/>
                    <a:pt x="1" y="67"/>
                    <a:pt x="1" y="124"/>
                  </a:cubicBezTo>
                  <a:cubicBezTo>
                    <a:pt x="1" y="157"/>
                    <a:pt x="1" y="235"/>
                    <a:pt x="34" y="243"/>
                  </a:cubicBezTo>
                  <a:lnTo>
                    <a:pt x="34" y="1"/>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3048150" y="4556525"/>
              <a:ext cx="4750" cy="3825"/>
            </a:xfrm>
            <a:custGeom>
              <a:avLst/>
              <a:gdLst/>
              <a:ahLst/>
              <a:cxnLst/>
              <a:rect l="l" t="t" r="r" b="b"/>
              <a:pathLst>
                <a:path w="190" h="153" extrusionOk="0">
                  <a:moveTo>
                    <a:pt x="149" y="1"/>
                  </a:moveTo>
                  <a:cubicBezTo>
                    <a:pt x="145" y="1"/>
                    <a:pt x="140" y="2"/>
                    <a:pt x="136" y="4"/>
                  </a:cubicBezTo>
                  <a:cubicBezTo>
                    <a:pt x="133" y="7"/>
                    <a:pt x="127" y="15"/>
                    <a:pt x="123" y="15"/>
                  </a:cubicBezTo>
                  <a:cubicBezTo>
                    <a:pt x="122" y="15"/>
                    <a:pt x="121" y="14"/>
                    <a:pt x="120" y="12"/>
                  </a:cubicBezTo>
                  <a:cubicBezTo>
                    <a:pt x="112" y="4"/>
                    <a:pt x="104" y="1"/>
                    <a:pt x="96" y="1"/>
                  </a:cubicBezTo>
                  <a:cubicBezTo>
                    <a:pt x="72" y="1"/>
                    <a:pt x="48" y="28"/>
                    <a:pt x="21" y="28"/>
                  </a:cubicBezTo>
                  <a:cubicBezTo>
                    <a:pt x="20" y="28"/>
                    <a:pt x="18" y="28"/>
                    <a:pt x="17" y="28"/>
                  </a:cubicBezTo>
                  <a:cubicBezTo>
                    <a:pt x="13" y="28"/>
                    <a:pt x="9" y="28"/>
                    <a:pt x="9" y="36"/>
                  </a:cubicBezTo>
                  <a:cubicBezTo>
                    <a:pt x="1" y="61"/>
                    <a:pt x="1" y="86"/>
                    <a:pt x="5" y="114"/>
                  </a:cubicBezTo>
                  <a:cubicBezTo>
                    <a:pt x="10" y="136"/>
                    <a:pt x="18" y="147"/>
                    <a:pt x="24" y="147"/>
                  </a:cubicBezTo>
                  <a:cubicBezTo>
                    <a:pt x="28" y="147"/>
                    <a:pt x="31" y="144"/>
                    <a:pt x="33" y="139"/>
                  </a:cubicBezTo>
                  <a:cubicBezTo>
                    <a:pt x="39" y="125"/>
                    <a:pt x="45" y="120"/>
                    <a:pt x="51" y="120"/>
                  </a:cubicBezTo>
                  <a:cubicBezTo>
                    <a:pt x="59" y="120"/>
                    <a:pt x="67" y="129"/>
                    <a:pt x="74" y="139"/>
                  </a:cubicBezTo>
                  <a:cubicBezTo>
                    <a:pt x="81" y="147"/>
                    <a:pt x="86" y="151"/>
                    <a:pt x="90" y="151"/>
                  </a:cubicBezTo>
                  <a:cubicBezTo>
                    <a:pt x="95" y="151"/>
                    <a:pt x="99" y="147"/>
                    <a:pt x="103" y="139"/>
                  </a:cubicBezTo>
                  <a:cubicBezTo>
                    <a:pt x="111" y="121"/>
                    <a:pt x="119" y="113"/>
                    <a:pt x="127" y="113"/>
                  </a:cubicBezTo>
                  <a:cubicBezTo>
                    <a:pt x="135" y="113"/>
                    <a:pt x="142" y="122"/>
                    <a:pt x="148" y="139"/>
                  </a:cubicBezTo>
                  <a:cubicBezTo>
                    <a:pt x="153" y="148"/>
                    <a:pt x="157" y="153"/>
                    <a:pt x="161" y="153"/>
                  </a:cubicBezTo>
                  <a:cubicBezTo>
                    <a:pt x="172" y="153"/>
                    <a:pt x="181" y="124"/>
                    <a:pt x="189" y="73"/>
                  </a:cubicBezTo>
                  <a:cubicBezTo>
                    <a:pt x="185" y="57"/>
                    <a:pt x="181" y="40"/>
                    <a:pt x="177" y="28"/>
                  </a:cubicBezTo>
                  <a:cubicBezTo>
                    <a:pt x="169" y="6"/>
                    <a:pt x="159" y="1"/>
                    <a:pt x="14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3040450" y="4556400"/>
              <a:ext cx="3100" cy="3900"/>
            </a:xfrm>
            <a:custGeom>
              <a:avLst/>
              <a:gdLst/>
              <a:ahLst/>
              <a:cxnLst/>
              <a:rect l="l" t="t" r="r" b="b"/>
              <a:pathLst>
                <a:path w="124" h="156" extrusionOk="0">
                  <a:moveTo>
                    <a:pt x="21" y="0"/>
                  </a:moveTo>
                  <a:cubicBezTo>
                    <a:pt x="13" y="0"/>
                    <a:pt x="5" y="9"/>
                    <a:pt x="5" y="50"/>
                  </a:cubicBezTo>
                  <a:cubicBezTo>
                    <a:pt x="1" y="70"/>
                    <a:pt x="5" y="95"/>
                    <a:pt x="17" y="111"/>
                  </a:cubicBezTo>
                  <a:cubicBezTo>
                    <a:pt x="21" y="121"/>
                    <a:pt x="27" y="134"/>
                    <a:pt x="31" y="134"/>
                  </a:cubicBezTo>
                  <a:cubicBezTo>
                    <a:pt x="32" y="134"/>
                    <a:pt x="33" y="133"/>
                    <a:pt x="34" y="132"/>
                  </a:cubicBezTo>
                  <a:cubicBezTo>
                    <a:pt x="38" y="126"/>
                    <a:pt x="41" y="123"/>
                    <a:pt x="45" y="123"/>
                  </a:cubicBezTo>
                  <a:cubicBezTo>
                    <a:pt x="56" y="123"/>
                    <a:pt x="65" y="146"/>
                    <a:pt x="75" y="152"/>
                  </a:cubicBezTo>
                  <a:cubicBezTo>
                    <a:pt x="79" y="155"/>
                    <a:pt x="83" y="156"/>
                    <a:pt x="87" y="156"/>
                  </a:cubicBezTo>
                  <a:cubicBezTo>
                    <a:pt x="96" y="156"/>
                    <a:pt x="106" y="151"/>
                    <a:pt x="112" y="148"/>
                  </a:cubicBezTo>
                  <a:cubicBezTo>
                    <a:pt x="120" y="144"/>
                    <a:pt x="124" y="107"/>
                    <a:pt x="124" y="70"/>
                  </a:cubicBezTo>
                  <a:cubicBezTo>
                    <a:pt x="124" y="33"/>
                    <a:pt x="120" y="21"/>
                    <a:pt x="112" y="13"/>
                  </a:cubicBezTo>
                  <a:lnTo>
                    <a:pt x="108" y="13"/>
                  </a:lnTo>
                  <a:lnTo>
                    <a:pt x="42" y="0"/>
                  </a:lnTo>
                  <a:lnTo>
                    <a:pt x="42" y="4"/>
                  </a:lnTo>
                  <a:cubicBezTo>
                    <a:pt x="34" y="4"/>
                    <a:pt x="26" y="0"/>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3038825" y="4556575"/>
              <a:ext cx="1550" cy="2650"/>
            </a:xfrm>
            <a:custGeom>
              <a:avLst/>
              <a:gdLst/>
              <a:ahLst/>
              <a:cxnLst/>
              <a:rect l="l" t="t" r="r" b="b"/>
              <a:pathLst>
                <a:path w="62" h="106" extrusionOk="0">
                  <a:moveTo>
                    <a:pt x="32" y="1"/>
                  </a:moveTo>
                  <a:cubicBezTo>
                    <a:pt x="23" y="1"/>
                    <a:pt x="16" y="11"/>
                    <a:pt x="8" y="18"/>
                  </a:cubicBezTo>
                  <a:cubicBezTo>
                    <a:pt x="4" y="30"/>
                    <a:pt x="0" y="43"/>
                    <a:pt x="4" y="59"/>
                  </a:cubicBezTo>
                  <a:cubicBezTo>
                    <a:pt x="0" y="71"/>
                    <a:pt x="4" y="84"/>
                    <a:pt x="8" y="96"/>
                  </a:cubicBezTo>
                  <a:cubicBezTo>
                    <a:pt x="14" y="102"/>
                    <a:pt x="20" y="105"/>
                    <a:pt x="26" y="105"/>
                  </a:cubicBezTo>
                  <a:cubicBezTo>
                    <a:pt x="37" y="105"/>
                    <a:pt x="49" y="95"/>
                    <a:pt x="62" y="71"/>
                  </a:cubicBezTo>
                  <a:cubicBezTo>
                    <a:pt x="54" y="5"/>
                    <a:pt x="47" y="2"/>
                    <a:pt x="40" y="2"/>
                  </a:cubicBezTo>
                  <a:cubicBezTo>
                    <a:pt x="39" y="2"/>
                    <a:pt x="38" y="2"/>
                    <a:pt x="37" y="2"/>
                  </a:cubicBezTo>
                  <a:cubicBezTo>
                    <a:pt x="35" y="1"/>
                    <a:pt x="34" y="1"/>
                    <a:pt x="3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3037375" y="4556275"/>
              <a:ext cx="1275" cy="3325"/>
            </a:xfrm>
            <a:custGeom>
              <a:avLst/>
              <a:gdLst/>
              <a:ahLst/>
              <a:cxnLst/>
              <a:rect l="l" t="t" r="r" b="b"/>
              <a:pathLst>
                <a:path w="51" h="133" extrusionOk="0">
                  <a:moveTo>
                    <a:pt x="22" y="0"/>
                  </a:moveTo>
                  <a:cubicBezTo>
                    <a:pt x="18" y="0"/>
                    <a:pt x="14" y="4"/>
                    <a:pt x="9" y="9"/>
                  </a:cubicBezTo>
                  <a:cubicBezTo>
                    <a:pt x="5" y="22"/>
                    <a:pt x="1" y="38"/>
                    <a:pt x="1" y="50"/>
                  </a:cubicBezTo>
                  <a:cubicBezTo>
                    <a:pt x="1" y="71"/>
                    <a:pt x="5" y="87"/>
                    <a:pt x="9" y="108"/>
                  </a:cubicBezTo>
                  <a:cubicBezTo>
                    <a:pt x="14" y="125"/>
                    <a:pt x="19" y="132"/>
                    <a:pt x="24" y="132"/>
                  </a:cubicBezTo>
                  <a:cubicBezTo>
                    <a:pt x="33" y="132"/>
                    <a:pt x="42" y="110"/>
                    <a:pt x="50" y="71"/>
                  </a:cubicBezTo>
                  <a:cubicBezTo>
                    <a:pt x="41" y="21"/>
                    <a:pt x="32" y="0"/>
                    <a:pt x="2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3045275" y="4556825"/>
              <a:ext cx="950" cy="3400"/>
            </a:xfrm>
            <a:custGeom>
              <a:avLst/>
              <a:gdLst/>
              <a:ahLst/>
              <a:cxnLst/>
              <a:rect l="l" t="t" r="r" b="b"/>
              <a:pathLst>
                <a:path w="38" h="136" extrusionOk="0">
                  <a:moveTo>
                    <a:pt x="21" y="1"/>
                  </a:moveTo>
                  <a:cubicBezTo>
                    <a:pt x="16" y="1"/>
                    <a:pt x="11" y="18"/>
                    <a:pt x="1" y="53"/>
                  </a:cubicBezTo>
                  <a:cubicBezTo>
                    <a:pt x="5" y="110"/>
                    <a:pt x="12" y="136"/>
                    <a:pt x="20" y="136"/>
                  </a:cubicBezTo>
                  <a:cubicBezTo>
                    <a:pt x="20" y="136"/>
                    <a:pt x="21" y="135"/>
                    <a:pt x="21" y="135"/>
                  </a:cubicBezTo>
                  <a:cubicBezTo>
                    <a:pt x="29" y="127"/>
                    <a:pt x="38" y="98"/>
                    <a:pt x="38" y="53"/>
                  </a:cubicBezTo>
                  <a:cubicBezTo>
                    <a:pt x="29" y="18"/>
                    <a:pt x="25" y="1"/>
                    <a:pt x="2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3043850" y="4556800"/>
              <a:ext cx="1050" cy="3425"/>
            </a:xfrm>
            <a:custGeom>
              <a:avLst/>
              <a:gdLst/>
              <a:ahLst/>
              <a:cxnLst/>
              <a:rect l="l" t="t" r="r" b="b"/>
              <a:pathLst>
                <a:path w="42" h="137" extrusionOk="0">
                  <a:moveTo>
                    <a:pt x="17" y="1"/>
                  </a:moveTo>
                  <a:cubicBezTo>
                    <a:pt x="13" y="9"/>
                    <a:pt x="9" y="21"/>
                    <a:pt x="4" y="29"/>
                  </a:cubicBezTo>
                  <a:cubicBezTo>
                    <a:pt x="0" y="46"/>
                    <a:pt x="0" y="58"/>
                    <a:pt x="4" y="71"/>
                  </a:cubicBezTo>
                  <a:cubicBezTo>
                    <a:pt x="4" y="109"/>
                    <a:pt x="12" y="137"/>
                    <a:pt x="19" y="137"/>
                  </a:cubicBezTo>
                  <a:cubicBezTo>
                    <a:pt x="20" y="137"/>
                    <a:pt x="20" y="136"/>
                    <a:pt x="21" y="136"/>
                  </a:cubicBezTo>
                  <a:cubicBezTo>
                    <a:pt x="37" y="112"/>
                    <a:pt x="41" y="87"/>
                    <a:pt x="41" y="58"/>
                  </a:cubicBezTo>
                  <a:cubicBezTo>
                    <a:pt x="41" y="25"/>
                    <a:pt x="33" y="5"/>
                    <a:pt x="2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3046500" y="4556600"/>
              <a:ext cx="950" cy="3175"/>
            </a:xfrm>
            <a:custGeom>
              <a:avLst/>
              <a:gdLst/>
              <a:ahLst/>
              <a:cxnLst/>
              <a:rect l="l" t="t" r="r" b="b"/>
              <a:pathLst>
                <a:path w="38" h="127" extrusionOk="0">
                  <a:moveTo>
                    <a:pt x="21" y="1"/>
                  </a:moveTo>
                  <a:cubicBezTo>
                    <a:pt x="17" y="5"/>
                    <a:pt x="13" y="5"/>
                    <a:pt x="9" y="13"/>
                  </a:cubicBezTo>
                  <a:cubicBezTo>
                    <a:pt x="5" y="21"/>
                    <a:pt x="5" y="33"/>
                    <a:pt x="1" y="46"/>
                  </a:cubicBezTo>
                  <a:cubicBezTo>
                    <a:pt x="1" y="66"/>
                    <a:pt x="5" y="87"/>
                    <a:pt x="9" y="107"/>
                  </a:cubicBezTo>
                  <a:cubicBezTo>
                    <a:pt x="11" y="120"/>
                    <a:pt x="14" y="126"/>
                    <a:pt x="18" y="126"/>
                  </a:cubicBezTo>
                  <a:cubicBezTo>
                    <a:pt x="24" y="126"/>
                    <a:pt x="31" y="112"/>
                    <a:pt x="34" y="87"/>
                  </a:cubicBezTo>
                  <a:cubicBezTo>
                    <a:pt x="38" y="70"/>
                    <a:pt x="38" y="54"/>
                    <a:pt x="34" y="33"/>
                  </a:cubicBezTo>
                  <a:cubicBezTo>
                    <a:pt x="34" y="21"/>
                    <a:pt x="26" y="13"/>
                    <a:pt x="2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3037700" y="4595075"/>
              <a:ext cx="9350" cy="4425"/>
            </a:xfrm>
            <a:custGeom>
              <a:avLst/>
              <a:gdLst/>
              <a:ahLst/>
              <a:cxnLst/>
              <a:rect l="l" t="t" r="r" b="b"/>
              <a:pathLst>
                <a:path w="374" h="177" extrusionOk="0">
                  <a:moveTo>
                    <a:pt x="17" y="0"/>
                  </a:moveTo>
                  <a:cubicBezTo>
                    <a:pt x="12" y="0"/>
                    <a:pt x="8" y="4"/>
                    <a:pt x="8" y="8"/>
                  </a:cubicBezTo>
                  <a:cubicBezTo>
                    <a:pt x="4" y="33"/>
                    <a:pt x="0" y="58"/>
                    <a:pt x="4" y="86"/>
                  </a:cubicBezTo>
                  <a:cubicBezTo>
                    <a:pt x="7" y="131"/>
                    <a:pt x="14" y="165"/>
                    <a:pt x="24" y="165"/>
                  </a:cubicBezTo>
                  <a:cubicBezTo>
                    <a:pt x="28" y="165"/>
                    <a:pt x="32" y="159"/>
                    <a:pt x="37" y="148"/>
                  </a:cubicBezTo>
                  <a:cubicBezTo>
                    <a:pt x="46" y="129"/>
                    <a:pt x="55" y="123"/>
                    <a:pt x="63" y="123"/>
                  </a:cubicBezTo>
                  <a:cubicBezTo>
                    <a:pt x="73" y="123"/>
                    <a:pt x="82" y="131"/>
                    <a:pt x="90" y="136"/>
                  </a:cubicBezTo>
                  <a:cubicBezTo>
                    <a:pt x="94" y="140"/>
                    <a:pt x="103" y="140"/>
                    <a:pt x="111" y="144"/>
                  </a:cubicBezTo>
                  <a:lnTo>
                    <a:pt x="222" y="160"/>
                  </a:lnTo>
                  <a:cubicBezTo>
                    <a:pt x="234" y="160"/>
                    <a:pt x="246" y="167"/>
                    <a:pt x="259" y="167"/>
                  </a:cubicBezTo>
                  <a:cubicBezTo>
                    <a:pt x="263" y="167"/>
                    <a:pt x="267" y="166"/>
                    <a:pt x="271" y="164"/>
                  </a:cubicBezTo>
                  <a:cubicBezTo>
                    <a:pt x="278" y="163"/>
                    <a:pt x="286" y="161"/>
                    <a:pt x="293" y="161"/>
                  </a:cubicBezTo>
                  <a:cubicBezTo>
                    <a:pt x="303" y="161"/>
                    <a:pt x="313" y="164"/>
                    <a:pt x="324" y="173"/>
                  </a:cubicBezTo>
                  <a:cubicBezTo>
                    <a:pt x="327" y="175"/>
                    <a:pt x="329" y="176"/>
                    <a:pt x="331" y="176"/>
                  </a:cubicBezTo>
                  <a:cubicBezTo>
                    <a:pt x="337" y="176"/>
                    <a:pt x="343" y="170"/>
                    <a:pt x="349" y="164"/>
                  </a:cubicBezTo>
                  <a:cubicBezTo>
                    <a:pt x="357" y="156"/>
                    <a:pt x="369" y="156"/>
                    <a:pt x="373" y="91"/>
                  </a:cubicBezTo>
                  <a:cubicBezTo>
                    <a:pt x="361" y="50"/>
                    <a:pt x="349" y="50"/>
                    <a:pt x="337" y="50"/>
                  </a:cubicBezTo>
                  <a:cubicBezTo>
                    <a:pt x="324" y="52"/>
                    <a:pt x="312" y="53"/>
                    <a:pt x="300" y="53"/>
                  </a:cubicBezTo>
                  <a:cubicBezTo>
                    <a:pt x="287" y="53"/>
                    <a:pt x="275" y="52"/>
                    <a:pt x="263" y="50"/>
                  </a:cubicBezTo>
                  <a:cubicBezTo>
                    <a:pt x="209" y="29"/>
                    <a:pt x="156" y="17"/>
                    <a:pt x="103" y="4"/>
                  </a:cubicBezTo>
                  <a:cubicBezTo>
                    <a:pt x="74" y="0"/>
                    <a:pt x="45" y="0"/>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9"/>
            <p:cNvSpPr/>
            <p:nvPr/>
          </p:nvSpPr>
          <p:spPr>
            <a:xfrm>
              <a:off x="3036350" y="4594950"/>
              <a:ext cx="1250" cy="3425"/>
            </a:xfrm>
            <a:custGeom>
              <a:avLst/>
              <a:gdLst/>
              <a:ahLst/>
              <a:cxnLst/>
              <a:rect l="l" t="t" r="r" b="b"/>
              <a:pathLst>
                <a:path w="50" h="137" extrusionOk="0">
                  <a:moveTo>
                    <a:pt x="27" y="0"/>
                  </a:moveTo>
                  <a:cubicBezTo>
                    <a:pt x="19" y="0"/>
                    <a:pt x="11" y="15"/>
                    <a:pt x="5" y="34"/>
                  </a:cubicBezTo>
                  <a:cubicBezTo>
                    <a:pt x="1" y="91"/>
                    <a:pt x="1" y="112"/>
                    <a:pt x="13" y="128"/>
                  </a:cubicBezTo>
                  <a:cubicBezTo>
                    <a:pt x="18" y="132"/>
                    <a:pt x="23" y="136"/>
                    <a:pt x="28" y="136"/>
                  </a:cubicBezTo>
                  <a:cubicBezTo>
                    <a:pt x="37" y="136"/>
                    <a:pt x="44" y="119"/>
                    <a:pt x="50" y="46"/>
                  </a:cubicBezTo>
                  <a:cubicBezTo>
                    <a:pt x="42" y="13"/>
                    <a:pt x="34" y="0"/>
                    <a:pt x="2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3034725" y="4595450"/>
              <a:ext cx="1150" cy="3375"/>
            </a:xfrm>
            <a:custGeom>
              <a:avLst/>
              <a:gdLst/>
              <a:ahLst/>
              <a:cxnLst/>
              <a:rect l="l" t="t" r="r" b="b"/>
              <a:pathLst>
                <a:path w="46" h="135" extrusionOk="0">
                  <a:moveTo>
                    <a:pt x="19" y="1"/>
                  </a:moveTo>
                  <a:cubicBezTo>
                    <a:pt x="12" y="1"/>
                    <a:pt x="6" y="8"/>
                    <a:pt x="0" y="30"/>
                  </a:cubicBezTo>
                  <a:cubicBezTo>
                    <a:pt x="0" y="88"/>
                    <a:pt x="8" y="125"/>
                    <a:pt x="17" y="133"/>
                  </a:cubicBezTo>
                  <a:cubicBezTo>
                    <a:pt x="18" y="134"/>
                    <a:pt x="20" y="135"/>
                    <a:pt x="21" y="135"/>
                  </a:cubicBezTo>
                  <a:cubicBezTo>
                    <a:pt x="31" y="135"/>
                    <a:pt x="38" y="112"/>
                    <a:pt x="41" y="80"/>
                  </a:cubicBezTo>
                  <a:cubicBezTo>
                    <a:pt x="45" y="59"/>
                    <a:pt x="45" y="35"/>
                    <a:pt x="37" y="14"/>
                  </a:cubicBezTo>
                  <a:cubicBezTo>
                    <a:pt x="31" y="8"/>
                    <a:pt x="25" y="1"/>
                    <a:pt x="1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050725" y="4596300"/>
              <a:ext cx="725" cy="2600"/>
            </a:xfrm>
            <a:custGeom>
              <a:avLst/>
              <a:gdLst/>
              <a:ahLst/>
              <a:cxnLst/>
              <a:rect l="l" t="t" r="r" b="b"/>
              <a:pathLst>
                <a:path w="29" h="104" extrusionOk="0">
                  <a:moveTo>
                    <a:pt x="17" y="1"/>
                  </a:moveTo>
                  <a:cubicBezTo>
                    <a:pt x="13" y="5"/>
                    <a:pt x="8" y="1"/>
                    <a:pt x="8" y="9"/>
                  </a:cubicBezTo>
                  <a:cubicBezTo>
                    <a:pt x="4" y="21"/>
                    <a:pt x="4" y="37"/>
                    <a:pt x="4" y="54"/>
                  </a:cubicBezTo>
                  <a:cubicBezTo>
                    <a:pt x="0" y="66"/>
                    <a:pt x="4" y="78"/>
                    <a:pt x="8" y="87"/>
                  </a:cubicBezTo>
                  <a:cubicBezTo>
                    <a:pt x="13" y="95"/>
                    <a:pt x="21" y="99"/>
                    <a:pt x="29" y="103"/>
                  </a:cubicBezTo>
                  <a:cubicBezTo>
                    <a:pt x="29" y="74"/>
                    <a:pt x="29" y="50"/>
                    <a:pt x="29" y="33"/>
                  </a:cubicBezTo>
                  <a:cubicBezTo>
                    <a:pt x="29" y="1"/>
                    <a:pt x="21"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3026000" y="4516750"/>
              <a:ext cx="14900" cy="5650"/>
            </a:xfrm>
            <a:custGeom>
              <a:avLst/>
              <a:gdLst/>
              <a:ahLst/>
              <a:cxnLst/>
              <a:rect l="l" t="t" r="r" b="b"/>
              <a:pathLst>
                <a:path w="596" h="226" extrusionOk="0">
                  <a:moveTo>
                    <a:pt x="82" y="1"/>
                  </a:moveTo>
                  <a:cubicBezTo>
                    <a:pt x="81" y="1"/>
                    <a:pt x="79" y="1"/>
                    <a:pt x="78" y="2"/>
                  </a:cubicBezTo>
                  <a:cubicBezTo>
                    <a:pt x="67" y="13"/>
                    <a:pt x="53" y="19"/>
                    <a:pt x="38" y="19"/>
                  </a:cubicBezTo>
                  <a:cubicBezTo>
                    <a:pt x="31" y="19"/>
                    <a:pt x="24" y="18"/>
                    <a:pt x="17" y="15"/>
                  </a:cubicBezTo>
                  <a:cubicBezTo>
                    <a:pt x="16" y="14"/>
                    <a:pt x="15" y="14"/>
                    <a:pt x="14" y="14"/>
                  </a:cubicBezTo>
                  <a:cubicBezTo>
                    <a:pt x="7" y="14"/>
                    <a:pt x="0" y="32"/>
                    <a:pt x="0" y="72"/>
                  </a:cubicBezTo>
                  <a:cubicBezTo>
                    <a:pt x="0" y="123"/>
                    <a:pt x="7" y="152"/>
                    <a:pt x="17" y="152"/>
                  </a:cubicBezTo>
                  <a:cubicBezTo>
                    <a:pt x="18" y="152"/>
                    <a:pt x="19" y="151"/>
                    <a:pt x="21" y="150"/>
                  </a:cubicBezTo>
                  <a:cubicBezTo>
                    <a:pt x="23" y="149"/>
                    <a:pt x="26" y="149"/>
                    <a:pt x="28" y="149"/>
                  </a:cubicBezTo>
                  <a:cubicBezTo>
                    <a:pt x="43" y="149"/>
                    <a:pt x="60" y="163"/>
                    <a:pt x="71" y="163"/>
                  </a:cubicBezTo>
                  <a:cubicBezTo>
                    <a:pt x="72" y="163"/>
                    <a:pt x="73" y="163"/>
                    <a:pt x="74" y="163"/>
                  </a:cubicBezTo>
                  <a:cubicBezTo>
                    <a:pt x="86" y="158"/>
                    <a:pt x="99" y="154"/>
                    <a:pt x="107" y="121"/>
                  </a:cubicBezTo>
                  <a:lnTo>
                    <a:pt x="181" y="216"/>
                  </a:lnTo>
                  <a:cubicBezTo>
                    <a:pt x="187" y="196"/>
                    <a:pt x="193" y="189"/>
                    <a:pt x="200" y="189"/>
                  </a:cubicBezTo>
                  <a:cubicBezTo>
                    <a:pt x="213" y="189"/>
                    <a:pt x="225" y="212"/>
                    <a:pt x="230" y="212"/>
                  </a:cubicBezTo>
                  <a:cubicBezTo>
                    <a:pt x="231" y="211"/>
                    <a:pt x="232" y="211"/>
                    <a:pt x="233" y="211"/>
                  </a:cubicBezTo>
                  <a:cubicBezTo>
                    <a:pt x="242" y="211"/>
                    <a:pt x="249" y="226"/>
                    <a:pt x="255" y="226"/>
                  </a:cubicBezTo>
                  <a:cubicBezTo>
                    <a:pt x="256" y="226"/>
                    <a:pt x="258" y="225"/>
                    <a:pt x="259" y="224"/>
                  </a:cubicBezTo>
                  <a:cubicBezTo>
                    <a:pt x="288" y="204"/>
                    <a:pt x="312" y="183"/>
                    <a:pt x="345" y="167"/>
                  </a:cubicBezTo>
                  <a:cubicBezTo>
                    <a:pt x="370" y="158"/>
                    <a:pt x="398" y="142"/>
                    <a:pt x="427" y="134"/>
                  </a:cubicBezTo>
                  <a:cubicBezTo>
                    <a:pt x="431" y="132"/>
                    <a:pt x="436" y="131"/>
                    <a:pt x="441" y="131"/>
                  </a:cubicBezTo>
                  <a:cubicBezTo>
                    <a:pt x="454" y="131"/>
                    <a:pt x="466" y="138"/>
                    <a:pt x="472" y="150"/>
                  </a:cubicBezTo>
                  <a:cubicBezTo>
                    <a:pt x="474" y="154"/>
                    <a:pt x="476" y="156"/>
                    <a:pt x="478" y="156"/>
                  </a:cubicBezTo>
                  <a:cubicBezTo>
                    <a:pt x="483" y="156"/>
                    <a:pt x="490" y="149"/>
                    <a:pt x="493" y="146"/>
                  </a:cubicBezTo>
                  <a:cubicBezTo>
                    <a:pt x="497" y="146"/>
                    <a:pt x="501" y="142"/>
                    <a:pt x="505" y="142"/>
                  </a:cubicBezTo>
                  <a:cubicBezTo>
                    <a:pt x="530" y="142"/>
                    <a:pt x="554" y="150"/>
                    <a:pt x="583" y="154"/>
                  </a:cubicBezTo>
                  <a:cubicBezTo>
                    <a:pt x="583" y="154"/>
                    <a:pt x="587" y="150"/>
                    <a:pt x="591" y="146"/>
                  </a:cubicBezTo>
                  <a:cubicBezTo>
                    <a:pt x="595" y="130"/>
                    <a:pt x="595" y="113"/>
                    <a:pt x="595" y="93"/>
                  </a:cubicBezTo>
                  <a:cubicBezTo>
                    <a:pt x="595" y="85"/>
                    <a:pt x="595" y="76"/>
                    <a:pt x="595" y="72"/>
                  </a:cubicBezTo>
                  <a:cubicBezTo>
                    <a:pt x="591" y="60"/>
                    <a:pt x="591" y="48"/>
                    <a:pt x="583" y="35"/>
                  </a:cubicBezTo>
                  <a:cubicBezTo>
                    <a:pt x="579" y="31"/>
                    <a:pt x="571" y="27"/>
                    <a:pt x="558" y="27"/>
                  </a:cubicBezTo>
                  <a:cubicBezTo>
                    <a:pt x="547" y="27"/>
                    <a:pt x="535" y="36"/>
                    <a:pt x="523" y="36"/>
                  </a:cubicBezTo>
                  <a:cubicBezTo>
                    <a:pt x="516" y="36"/>
                    <a:pt x="510" y="34"/>
                    <a:pt x="505" y="27"/>
                  </a:cubicBezTo>
                  <a:cubicBezTo>
                    <a:pt x="494" y="16"/>
                    <a:pt x="483" y="12"/>
                    <a:pt x="472" y="12"/>
                  </a:cubicBezTo>
                  <a:cubicBezTo>
                    <a:pt x="456" y="12"/>
                    <a:pt x="440" y="21"/>
                    <a:pt x="423" y="23"/>
                  </a:cubicBezTo>
                  <a:cubicBezTo>
                    <a:pt x="419" y="23"/>
                    <a:pt x="411" y="27"/>
                    <a:pt x="402" y="27"/>
                  </a:cubicBezTo>
                  <a:cubicBezTo>
                    <a:pt x="391" y="27"/>
                    <a:pt x="379" y="18"/>
                    <a:pt x="367" y="18"/>
                  </a:cubicBezTo>
                  <a:cubicBezTo>
                    <a:pt x="362" y="18"/>
                    <a:pt x="358" y="20"/>
                    <a:pt x="353" y="23"/>
                  </a:cubicBezTo>
                  <a:cubicBezTo>
                    <a:pt x="338" y="31"/>
                    <a:pt x="324" y="34"/>
                    <a:pt x="309" y="34"/>
                  </a:cubicBezTo>
                  <a:cubicBezTo>
                    <a:pt x="280" y="34"/>
                    <a:pt x="252" y="23"/>
                    <a:pt x="222" y="23"/>
                  </a:cubicBezTo>
                  <a:cubicBezTo>
                    <a:pt x="209" y="20"/>
                    <a:pt x="195" y="8"/>
                    <a:pt x="184" y="8"/>
                  </a:cubicBezTo>
                  <a:cubicBezTo>
                    <a:pt x="182" y="8"/>
                    <a:pt x="179" y="9"/>
                    <a:pt x="177" y="11"/>
                  </a:cubicBezTo>
                  <a:cubicBezTo>
                    <a:pt x="174" y="12"/>
                    <a:pt x="172" y="12"/>
                    <a:pt x="169" y="12"/>
                  </a:cubicBezTo>
                  <a:cubicBezTo>
                    <a:pt x="160" y="12"/>
                    <a:pt x="151" y="8"/>
                    <a:pt x="143" y="8"/>
                  </a:cubicBezTo>
                  <a:cubicBezTo>
                    <a:pt x="131" y="8"/>
                    <a:pt x="120" y="16"/>
                    <a:pt x="111" y="60"/>
                  </a:cubicBezTo>
                  <a:cubicBezTo>
                    <a:pt x="97" y="21"/>
                    <a:pt x="89" y="1"/>
                    <a:pt x="8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3046500" y="4516725"/>
              <a:ext cx="2400" cy="3175"/>
            </a:xfrm>
            <a:custGeom>
              <a:avLst/>
              <a:gdLst/>
              <a:ahLst/>
              <a:cxnLst/>
              <a:rect l="l" t="t" r="r" b="b"/>
              <a:pathLst>
                <a:path w="96" h="127" extrusionOk="0">
                  <a:moveTo>
                    <a:pt x="47" y="0"/>
                  </a:moveTo>
                  <a:cubicBezTo>
                    <a:pt x="38" y="0"/>
                    <a:pt x="30" y="1"/>
                    <a:pt x="21" y="3"/>
                  </a:cubicBezTo>
                  <a:cubicBezTo>
                    <a:pt x="13" y="3"/>
                    <a:pt x="5" y="20"/>
                    <a:pt x="5" y="53"/>
                  </a:cubicBezTo>
                  <a:cubicBezTo>
                    <a:pt x="1" y="77"/>
                    <a:pt x="9" y="102"/>
                    <a:pt x="21" y="122"/>
                  </a:cubicBezTo>
                  <a:cubicBezTo>
                    <a:pt x="21" y="127"/>
                    <a:pt x="26" y="127"/>
                    <a:pt x="26" y="127"/>
                  </a:cubicBezTo>
                  <a:cubicBezTo>
                    <a:pt x="31" y="115"/>
                    <a:pt x="37" y="112"/>
                    <a:pt x="43" y="112"/>
                  </a:cubicBezTo>
                  <a:cubicBezTo>
                    <a:pt x="52" y="112"/>
                    <a:pt x="60" y="120"/>
                    <a:pt x="69" y="120"/>
                  </a:cubicBezTo>
                  <a:cubicBezTo>
                    <a:pt x="71" y="120"/>
                    <a:pt x="73" y="119"/>
                    <a:pt x="75" y="118"/>
                  </a:cubicBezTo>
                  <a:cubicBezTo>
                    <a:pt x="83" y="118"/>
                    <a:pt x="91" y="110"/>
                    <a:pt x="95" y="69"/>
                  </a:cubicBezTo>
                  <a:cubicBezTo>
                    <a:pt x="87" y="12"/>
                    <a:pt x="87" y="8"/>
                    <a:pt x="75" y="3"/>
                  </a:cubicBezTo>
                  <a:cubicBezTo>
                    <a:pt x="65" y="1"/>
                    <a:pt x="55" y="0"/>
                    <a:pt x="4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3043750" y="4516450"/>
              <a:ext cx="1050" cy="3350"/>
            </a:xfrm>
            <a:custGeom>
              <a:avLst/>
              <a:gdLst/>
              <a:ahLst/>
              <a:cxnLst/>
              <a:rect l="l" t="t" r="r" b="b"/>
              <a:pathLst>
                <a:path w="42" h="134" extrusionOk="0">
                  <a:moveTo>
                    <a:pt x="11" y="1"/>
                  </a:moveTo>
                  <a:cubicBezTo>
                    <a:pt x="7" y="1"/>
                    <a:pt x="4" y="25"/>
                    <a:pt x="0" y="68"/>
                  </a:cubicBezTo>
                  <a:cubicBezTo>
                    <a:pt x="0" y="88"/>
                    <a:pt x="4" y="109"/>
                    <a:pt x="13" y="129"/>
                  </a:cubicBezTo>
                  <a:cubicBezTo>
                    <a:pt x="14" y="132"/>
                    <a:pt x="16" y="134"/>
                    <a:pt x="18" y="134"/>
                  </a:cubicBezTo>
                  <a:cubicBezTo>
                    <a:pt x="22" y="134"/>
                    <a:pt x="28" y="129"/>
                    <a:pt x="33" y="121"/>
                  </a:cubicBezTo>
                  <a:cubicBezTo>
                    <a:pt x="41" y="92"/>
                    <a:pt x="41" y="64"/>
                    <a:pt x="37" y="35"/>
                  </a:cubicBezTo>
                  <a:cubicBezTo>
                    <a:pt x="33" y="23"/>
                    <a:pt x="25" y="10"/>
                    <a:pt x="13" y="2"/>
                  </a:cubicBezTo>
                  <a:cubicBezTo>
                    <a:pt x="12" y="1"/>
                    <a:pt x="11" y="1"/>
                    <a:pt x="1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3042100" y="4516875"/>
              <a:ext cx="1150" cy="3475"/>
            </a:xfrm>
            <a:custGeom>
              <a:avLst/>
              <a:gdLst/>
              <a:ahLst/>
              <a:cxnLst/>
              <a:rect l="l" t="t" r="r" b="b"/>
              <a:pathLst>
                <a:path w="46" h="139" extrusionOk="0">
                  <a:moveTo>
                    <a:pt x="22" y="0"/>
                  </a:moveTo>
                  <a:cubicBezTo>
                    <a:pt x="15" y="0"/>
                    <a:pt x="9" y="11"/>
                    <a:pt x="5" y="43"/>
                  </a:cubicBezTo>
                  <a:cubicBezTo>
                    <a:pt x="1" y="75"/>
                    <a:pt x="5" y="108"/>
                    <a:pt x="17" y="137"/>
                  </a:cubicBezTo>
                  <a:cubicBezTo>
                    <a:pt x="18" y="138"/>
                    <a:pt x="19" y="138"/>
                    <a:pt x="20" y="138"/>
                  </a:cubicBezTo>
                  <a:cubicBezTo>
                    <a:pt x="28" y="138"/>
                    <a:pt x="38" y="108"/>
                    <a:pt x="42" y="71"/>
                  </a:cubicBezTo>
                  <a:cubicBezTo>
                    <a:pt x="46" y="51"/>
                    <a:pt x="42" y="30"/>
                    <a:pt x="37" y="14"/>
                  </a:cubicBezTo>
                  <a:cubicBezTo>
                    <a:pt x="32" y="7"/>
                    <a:pt x="27" y="0"/>
                    <a:pt x="2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041075" y="4516950"/>
              <a:ext cx="950" cy="3575"/>
            </a:xfrm>
            <a:custGeom>
              <a:avLst/>
              <a:gdLst/>
              <a:ahLst/>
              <a:cxnLst/>
              <a:rect l="l" t="t" r="r" b="b"/>
              <a:pathLst>
                <a:path w="38" h="143" extrusionOk="0">
                  <a:moveTo>
                    <a:pt x="16" y="0"/>
                  </a:moveTo>
                  <a:cubicBezTo>
                    <a:pt x="11" y="0"/>
                    <a:pt x="7" y="19"/>
                    <a:pt x="1" y="56"/>
                  </a:cubicBezTo>
                  <a:cubicBezTo>
                    <a:pt x="4" y="107"/>
                    <a:pt x="8" y="143"/>
                    <a:pt x="16" y="143"/>
                  </a:cubicBezTo>
                  <a:cubicBezTo>
                    <a:pt x="16" y="143"/>
                    <a:pt x="17" y="142"/>
                    <a:pt x="17" y="142"/>
                  </a:cubicBezTo>
                  <a:cubicBezTo>
                    <a:pt x="29" y="134"/>
                    <a:pt x="37" y="113"/>
                    <a:pt x="37" y="52"/>
                  </a:cubicBezTo>
                  <a:cubicBezTo>
                    <a:pt x="27" y="18"/>
                    <a:pt x="21" y="0"/>
                    <a:pt x="1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3045075" y="4516675"/>
              <a:ext cx="850" cy="2800"/>
            </a:xfrm>
            <a:custGeom>
              <a:avLst/>
              <a:gdLst/>
              <a:ahLst/>
              <a:cxnLst/>
              <a:rect l="l" t="t" r="r" b="b"/>
              <a:pathLst>
                <a:path w="34" h="112" extrusionOk="0">
                  <a:moveTo>
                    <a:pt x="16" y="1"/>
                  </a:moveTo>
                  <a:cubicBezTo>
                    <a:pt x="14" y="1"/>
                    <a:pt x="11" y="3"/>
                    <a:pt x="9" y="10"/>
                  </a:cubicBezTo>
                  <a:cubicBezTo>
                    <a:pt x="5" y="22"/>
                    <a:pt x="1" y="34"/>
                    <a:pt x="1" y="47"/>
                  </a:cubicBezTo>
                  <a:cubicBezTo>
                    <a:pt x="1" y="67"/>
                    <a:pt x="5" y="88"/>
                    <a:pt x="9" y="108"/>
                  </a:cubicBezTo>
                  <a:cubicBezTo>
                    <a:pt x="11" y="110"/>
                    <a:pt x="13" y="112"/>
                    <a:pt x="15" y="112"/>
                  </a:cubicBezTo>
                  <a:cubicBezTo>
                    <a:pt x="23" y="112"/>
                    <a:pt x="30" y="98"/>
                    <a:pt x="33" y="42"/>
                  </a:cubicBezTo>
                  <a:cubicBezTo>
                    <a:pt x="28" y="16"/>
                    <a:pt x="22" y="1"/>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025075" y="4516975"/>
              <a:ext cx="850" cy="2825"/>
            </a:xfrm>
            <a:custGeom>
              <a:avLst/>
              <a:gdLst/>
              <a:ahLst/>
              <a:cxnLst/>
              <a:rect l="l" t="t" r="r" b="b"/>
              <a:pathLst>
                <a:path w="34" h="113" extrusionOk="0">
                  <a:moveTo>
                    <a:pt x="14" y="0"/>
                  </a:moveTo>
                  <a:cubicBezTo>
                    <a:pt x="11" y="0"/>
                    <a:pt x="7" y="4"/>
                    <a:pt x="5" y="14"/>
                  </a:cubicBezTo>
                  <a:cubicBezTo>
                    <a:pt x="0" y="47"/>
                    <a:pt x="0" y="80"/>
                    <a:pt x="9" y="112"/>
                  </a:cubicBezTo>
                  <a:lnTo>
                    <a:pt x="29" y="96"/>
                  </a:lnTo>
                  <a:cubicBezTo>
                    <a:pt x="33" y="67"/>
                    <a:pt x="29" y="35"/>
                    <a:pt x="21" y="6"/>
                  </a:cubicBezTo>
                  <a:cubicBezTo>
                    <a:pt x="19" y="2"/>
                    <a:pt x="17" y="0"/>
                    <a:pt x="1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3032050" y="4608600"/>
              <a:ext cx="10700" cy="3775"/>
            </a:xfrm>
            <a:custGeom>
              <a:avLst/>
              <a:gdLst/>
              <a:ahLst/>
              <a:cxnLst/>
              <a:rect l="l" t="t" r="r" b="b"/>
              <a:pathLst>
                <a:path w="428" h="151" extrusionOk="0">
                  <a:moveTo>
                    <a:pt x="50" y="9"/>
                  </a:moveTo>
                  <a:cubicBezTo>
                    <a:pt x="33" y="13"/>
                    <a:pt x="17" y="1"/>
                    <a:pt x="0" y="38"/>
                  </a:cubicBezTo>
                  <a:lnTo>
                    <a:pt x="0" y="95"/>
                  </a:lnTo>
                  <a:cubicBezTo>
                    <a:pt x="13" y="136"/>
                    <a:pt x="25" y="140"/>
                    <a:pt x="41" y="140"/>
                  </a:cubicBezTo>
                  <a:cubicBezTo>
                    <a:pt x="119" y="140"/>
                    <a:pt x="193" y="149"/>
                    <a:pt x="271" y="149"/>
                  </a:cubicBezTo>
                  <a:cubicBezTo>
                    <a:pt x="276" y="150"/>
                    <a:pt x="281" y="150"/>
                    <a:pt x="286" y="150"/>
                  </a:cubicBezTo>
                  <a:cubicBezTo>
                    <a:pt x="301" y="150"/>
                    <a:pt x="316" y="145"/>
                    <a:pt x="329" y="132"/>
                  </a:cubicBezTo>
                  <a:cubicBezTo>
                    <a:pt x="339" y="125"/>
                    <a:pt x="347" y="119"/>
                    <a:pt x="356" y="119"/>
                  </a:cubicBezTo>
                  <a:cubicBezTo>
                    <a:pt x="361" y="119"/>
                    <a:pt x="367" y="122"/>
                    <a:pt x="374" y="128"/>
                  </a:cubicBezTo>
                  <a:cubicBezTo>
                    <a:pt x="378" y="133"/>
                    <a:pt x="383" y="135"/>
                    <a:pt x="387" y="135"/>
                  </a:cubicBezTo>
                  <a:cubicBezTo>
                    <a:pt x="399" y="135"/>
                    <a:pt x="412" y="118"/>
                    <a:pt x="427" y="79"/>
                  </a:cubicBezTo>
                  <a:cubicBezTo>
                    <a:pt x="411" y="37"/>
                    <a:pt x="397" y="20"/>
                    <a:pt x="384" y="20"/>
                  </a:cubicBezTo>
                  <a:cubicBezTo>
                    <a:pt x="376" y="20"/>
                    <a:pt x="369" y="25"/>
                    <a:pt x="362" y="34"/>
                  </a:cubicBezTo>
                  <a:cubicBezTo>
                    <a:pt x="358" y="37"/>
                    <a:pt x="354" y="47"/>
                    <a:pt x="351" y="47"/>
                  </a:cubicBezTo>
                  <a:cubicBezTo>
                    <a:pt x="350" y="47"/>
                    <a:pt x="350" y="47"/>
                    <a:pt x="349" y="46"/>
                  </a:cubicBezTo>
                  <a:cubicBezTo>
                    <a:pt x="334" y="26"/>
                    <a:pt x="320" y="20"/>
                    <a:pt x="306" y="20"/>
                  </a:cubicBezTo>
                  <a:cubicBezTo>
                    <a:pt x="292" y="20"/>
                    <a:pt x="277" y="26"/>
                    <a:pt x="262" y="26"/>
                  </a:cubicBezTo>
                  <a:cubicBezTo>
                    <a:pt x="259" y="26"/>
                    <a:pt x="257" y="26"/>
                    <a:pt x="255" y="26"/>
                  </a:cubicBezTo>
                  <a:cubicBezTo>
                    <a:pt x="210" y="17"/>
                    <a:pt x="165" y="21"/>
                    <a:pt x="119" y="17"/>
                  </a:cubicBezTo>
                  <a:cubicBezTo>
                    <a:pt x="95" y="13"/>
                    <a:pt x="74" y="9"/>
                    <a:pt x="50" y="9"/>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042825" y="4609575"/>
              <a:ext cx="950" cy="2025"/>
            </a:xfrm>
            <a:custGeom>
              <a:avLst/>
              <a:gdLst/>
              <a:ahLst/>
              <a:cxnLst/>
              <a:rect l="l" t="t" r="r" b="b"/>
              <a:pathLst>
                <a:path w="38" h="81" extrusionOk="0">
                  <a:moveTo>
                    <a:pt x="21" y="0"/>
                  </a:moveTo>
                  <a:cubicBezTo>
                    <a:pt x="15" y="0"/>
                    <a:pt x="9" y="11"/>
                    <a:pt x="0" y="23"/>
                  </a:cubicBezTo>
                  <a:cubicBezTo>
                    <a:pt x="7" y="62"/>
                    <a:pt x="12" y="81"/>
                    <a:pt x="18" y="81"/>
                  </a:cubicBezTo>
                  <a:cubicBezTo>
                    <a:pt x="23" y="81"/>
                    <a:pt x="29" y="65"/>
                    <a:pt x="37" y="36"/>
                  </a:cubicBezTo>
                  <a:cubicBezTo>
                    <a:pt x="31" y="10"/>
                    <a:pt x="26" y="0"/>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3040550" y="4621775"/>
              <a:ext cx="10200" cy="3575"/>
            </a:xfrm>
            <a:custGeom>
              <a:avLst/>
              <a:gdLst/>
              <a:ahLst/>
              <a:cxnLst/>
              <a:rect l="l" t="t" r="r" b="b"/>
              <a:pathLst>
                <a:path w="408" h="143" extrusionOk="0">
                  <a:moveTo>
                    <a:pt x="338" y="1"/>
                  </a:moveTo>
                  <a:cubicBezTo>
                    <a:pt x="310" y="1"/>
                    <a:pt x="282" y="13"/>
                    <a:pt x="251" y="16"/>
                  </a:cubicBezTo>
                  <a:cubicBezTo>
                    <a:pt x="210" y="20"/>
                    <a:pt x="169" y="24"/>
                    <a:pt x="128" y="24"/>
                  </a:cubicBezTo>
                  <a:cubicBezTo>
                    <a:pt x="91" y="24"/>
                    <a:pt x="58" y="11"/>
                    <a:pt x="26" y="7"/>
                  </a:cubicBezTo>
                  <a:cubicBezTo>
                    <a:pt x="22" y="7"/>
                    <a:pt x="13" y="11"/>
                    <a:pt x="9" y="20"/>
                  </a:cubicBezTo>
                  <a:cubicBezTo>
                    <a:pt x="5" y="32"/>
                    <a:pt x="1" y="48"/>
                    <a:pt x="5" y="61"/>
                  </a:cubicBezTo>
                  <a:cubicBezTo>
                    <a:pt x="1" y="77"/>
                    <a:pt x="5" y="94"/>
                    <a:pt x="9" y="106"/>
                  </a:cubicBezTo>
                  <a:cubicBezTo>
                    <a:pt x="17" y="118"/>
                    <a:pt x="26" y="126"/>
                    <a:pt x="30" y="126"/>
                  </a:cubicBezTo>
                  <a:lnTo>
                    <a:pt x="83" y="126"/>
                  </a:lnTo>
                  <a:cubicBezTo>
                    <a:pt x="108" y="135"/>
                    <a:pt x="136" y="139"/>
                    <a:pt x="161" y="143"/>
                  </a:cubicBezTo>
                  <a:cubicBezTo>
                    <a:pt x="218" y="143"/>
                    <a:pt x="272" y="135"/>
                    <a:pt x="329" y="130"/>
                  </a:cubicBezTo>
                  <a:cubicBezTo>
                    <a:pt x="346" y="126"/>
                    <a:pt x="366" y="126"/>
                    <a:pt x="374" y="126"/>
                  </a:cubicBezTo>
                  <a:cubicBezTo>
                    <a:pt x="387" y="122"/>
                    <a:pt x="399" y="114"/>
                    <a:pt x="407" y="40"/>
                  </a:cubicBezTo>
                  <a:cubicBezTo>
                    <a:pt x="399" y="28"/>
                    <a:pt x="387" y="20"/>
                    <a:pt x="378" y="11"/>
                  </a:cubicBezTo>
                  <a:cubicBezTo>
                    <a:pt x="365" y="3"/>
                    <a:pt x="352" y="1"/>
                    <a:pt x="33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3050925" y="4621925"/>
              <a:ext cx="1775" cy="2925"/>
            </a:xfrm>
            <a:custGeom>
              <a:avLst/>
              <a:gdLst/>
              <a:ahLst/>
              <a:cxnLst/>
              <a:rect l="l" t="t" r="r" b="b"/>
              <a:pathLst>
                <a:path w="71" h="117" extrusionOk="0">
                  <a:moveTo>
                    <a:pt x="38" y="0"/>
                  </a:moveTo>
                  <a:cubicBezTo>
                    <a:pt x="28" y="0"/>
                    <a:pt x="18" y="8"/>
                    <a:pt x="9" y="14"/>
                  </a:cubicBezTo>
                  <a:cubicBezTo>
                    <a:pt x="5" y="30"/>
                    <a:pt x="0" y="46"/>
                    <a:pt x="5" y="59"/>
                  </a:cubicBezTo>
                  <a:cubicBezTo>
                    <a:pt x="0" y="75"/>
                    <a:pt x="5" y="92"/>
                    <a:pt x="9" y="108"/>
                  </a:cubicBezTo>
                  <a:cubicBezTo>
                    <a:pt x="17" y="111"/>
                    <a:pt x="25" y="117"/>
                    <a:pt x="32" y="117"/>
                  </a:cubicBezTo>
                  <a:cubicBezTo>
                    <a:pt x="45" y="117"/>
                    <a:pt x="58" y="103"/>
                    <a:pt x="70" y="42"/>
                  </a:cubicBezTo>
                  <a:cubicBezTo>
                    <a:pt x="59" y="10"/>
                    <a:pt x="48" y="0"/>
                    <a:pt x="3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053500" y="4622150"/>
              <a:ext cx="1750" cy="3000"/>
            </a:xfrm>
            <a:custGeom>
              <a:avLst/>
              <a:gdLst/>
              <a:ahLst/>
              <a:cxnLst/>
              <a:rect l="l" t="t" r="r" b="b"/>
              <a:pathLst>
                <a:path w="70" h="120" extrusionOk="0">
                  <a:moveTo>
                    <a:pt x="21" y="1"/>
                  </a:moveTo>
                  <a:cubicBezTo>
                    <a:pt x="12" y="1"/>
                    <a:pt x="8" y="21"/>
                    <a:pt x="0" y="33"/>
                  </a:cubicBezTo>
                  <a:cubicBezTo>
                    <a:pt x="8" y="111"/>
                    <a:pt x="8" y="111"/>
                    <a:pt x="12" y="111"/>
                  </a:cubicBezTo>
                  <a:cubicBezTo>
                    <a:pt x="29" y="115"/>
                    <a:pt x="41" y="120"/>
                    <a:pt x="57" y="120"/>
                  </a:cubicBezTo>
                  <a:cubicBezTo>
                    <a:pt x="62" y="120"/>
                    <a:pt x="66" y="103"/>
                    <a:pt x="70" y="87"/>
                  </a:cubicBezTo>
                  <a:cubicBezTo>
                    <a:pt x="66" y="66"/>
                    <a:pt x="62" y="46"/>
                    <a:pt x="57" y="25"/>
                  </a:cubicBezTo>
                  <a:cubicBezTo>
                    <a:pt x="49" y="13"/>
                    <a:pt x="33" y="5"/>
                    <a:pt x="2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3056150" y="4622425"/>
              <a:ext cx="850" cy="2100"/>
            </a:xfrm>
            <a:custGeom>
              <a:avLst/>
              <a:gdLst/>
              <a:ahLst/>
              <a:cxnLst/>
              <a:rect l="l" t="t" r="r" b="b"/>
              <a:pathLst>
                <a:path w="34" h="84" extrusionOk="0">
                  <a:moveTo>
                    <a:pt x="16" y="1"/>
                  </a:moveTo>
                  <a:cubicBezTo>
                    <a:pt x="11" y="1"/>
                    <a:pt x="7" y="16"/>
                    <a:pt x="1" y="47"/>
                  </a:cubicBezTo>
                  <a:cubicBezTo>
                    <a:pt x="7" y="72"/>
                    <a:pt x="12" y="84"/>
                    <a:pt x="17" y="84"/>
                  </a:cubicBezTo>
                  <a:cubicBezTo>
                    <a:pt x="22" y="84"/>
                    <a:pt x="27" y="72"/>
                    <a:pt x="34" y="47"/>
                  </a:cubicBezTo>
                  <a:cubicBezTo>
                    <a:pt x="25" y="16"/>
                    <a:pt x="20" y="1"/>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3042100" y="4503175"/>
              <a:ext cx="1050" cy="2875"/>
            </a:xfrm>
            <a:custGeom>
              <a:avLst/>
              <a:gdLst/>
              <a:ahLst/>
              <a:cxnLst/>
              <a:rect l="l" t="t" r="r" b="b"/>
              <a:pathLst>
                <a:path w="42" h="115" extrusionOk="0">
                  <a:moveTo>
                    <a:pt x="18" y="1"/>
                  </a:moveTo>
                  <a:cubicBezTo>
                    <a:pt x="12" y="1"/>
                    <a:pt x="6" y="11"/>
                    <a:pt x="1" y="41"/>
                  </a:cubicBezTo>
                  <a:cubicBezTo>
                    <a:pt x="5" y="94"/>
                    <a:pt x="13" y="115"/>
                    <a:pt x="17" y="115"/>
                  </a:cubicBezTo>
                  <a:cubicBezTo>
                    <a:pt x="25" y="115"/>
                    <a:pt x="29" y="111"/>
                    <a:pt x="37" y="98"/>
                  </a:cubicBezTo>
                  <a:cubicBezTo>
                    <a:pt x="42" y="74"/>
                    <a:pt x="42" y="53"/>
                    <a:pt x="37" y="28"/>
                  </a:cubicBezTo>
                  <a:cubicBezTo>
                    <a:pt x="31" y="13"/>
                    <a:pt x="25"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3035025" y="4503325"/>
              <a:ext cx="850" cy="2775"/>
            </a:xfrm>
            <a:custGeom>
              <a:avLst/>
              <a:gdLst/>
              <a:ahLst/>
              <a:cxnLst/>
              <a:rect l="l" t="t" r="r" b="b"/>
              <a:pathLst>
                <a:path w="34" h="111" extrusionOk="0">
                  <a:moveTo>
                    <a:pt x="21" y="0"/>
                  </a:moveTo>
                  <a:cubicBezTo>
                    <a:pt x="13" y="0"/>
                    <a:pt x="7" y="9"/>
                    <a:pt x="0" y="47"/>
                  </a:cubicBezTo>
                  <a:cubicBezTo>
                    <a:pt x="9" y="89"/>
                    <a:pt x="15" y="110"/>
                    <a:pt x="21" y="110"/>
                  </a:cubicBezTo>
                  <a:cubicBezTo>
                    <a:pt x="24" y="110"/>
                    <a:pt x="27" y="105"/>
                    <a:pt x="29" y="96"/>
                  </a:cubicBezTo>
                  <a:cubicBezTo>
                    <a:pt x="33" y="76"/>
                    <a:pt x="33" y="59"/>
                    <a:pt x="33" y="39"/>
                  </a:cubicBezTo>
                  <a:cubicBezTo>
                    <a:pt x="33" y="27"/>
                    <a:pt x="33" y="14"/>
                    <a:pt x="29" y="2"/>
                  </a:cubicBezTo>
                  <a:cubicBezTo>
                    <a:pt x="26" y="1"/>
                    <a:pt x="24" y="0"/>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3036450" y="4503300"/>
              <a:ext cx="5275" cy="3625"/>
            </a:xfrm>
            <a:custGeom>
              <a:avLst/>
              <a:gdLst/>
              <a:ahLst/>
              <a:cxnLst/>
              <a:rect l="l" t="t" r="r" b="b"/>
              <a:pathLst>
                <a:path w="211" h="145" extrusionOk="0">
                  <a:moveTo>
                    <a:pt x="190" y="1"/>
                  </a:moveTo>
                  <a:cubicBezTo>
                    <a:pt x="188" y="1"/>
                    <a:pt x="187" y="2"/>
                    <a:pt x="186" y="3"/>
                  </a:cubicBezTo>
                  <a:lnTo>
                    <a:pt x="103" y="7"/>
                  </a:lnTo>
                  <a:lnTo>
                    <a:pt x="17" y="7"/>
                  </a:lnTo>
                  <a:cubicBezTo>
                    <a:pt x="13" y="7"/>
                    <a:pt x="13" y="7"/>
                    <a:pt x="9" y="11"/>
                  </a:cubicBezTo>
                  <a:cubicBezTo>
                    <a:pt x="1" y="40"/>
                    <a:pt x="1" y="69"/>
                    <a:pt x="5" y="97"/>
                  </a:cubicBezTo>
                  <a:cubicBezTo>
                    <a:pt x="8" y="131"/>
                    <a:pt x="14" y="140"/>
                    <a:pt x="21" y="140"/>
                  </a:cubicBezTo>
                  <a:cubicBezTo>
                    <a:pt x="22" y="140"/>
                    <a:pt x="24" y="139"/>
                    <a:pt x="25" y="138"/>
                  </a:cubicBezTo>
                  <a:cubicBezTo>
                    <a:pt x="29" y="131"/>
                    <a:pt x="35" y="116"/>
                    <a:pt x="40" y="116"/>
                  </a:cubicBezTo>
                  <a:cubicBezTo>
                    <a:pt x="40" y="116"/>
                    <a:pt x="41" y="117"/>
                    <a:pt x="42" y="118"/>
                  </a:cubicBezTo>
                  <a:cubicBezTo>
                    <a:pt x="52" y="138"/>
                    <a:pt x="61" y="142"/>
                    <a:pt x="71" y="142"/>
                  </a:cubicBezTo>
                  <a:cubicBezTo>
                    <a:pt x="78" y="142"/>
                    <a:pt x="84" y="141"/>
                    <a:pt x="92" y="141"/>
                  </a:cubicBezTo>
                  <a:cubicBezTo>
                    <a:pt x="95" y="141"/>
                    <a:pt x="99" y="141"/>
                    <a:pt x="103" y="142"/>
                  </a:cubicBezTo>
                  <a:cubicBezTo>
                    <a:pt x="105" y="143"/>
                    <a:pt x="107" y="143"/>
                    <a:pt x="109" y="143"/>
                  </a:cubicBezTo>
                  <a:cubicBezTo>
                    <a:pt x="124" y="143"/>
                    <a:pt x="139" y="132"/>
                    <a:pt x="155" y="132"/>
                  </a:cubicBezTo>
                  <a:cubicBezTo>
                    <a:pt x="162" y="132"/>
                    <a:pt x="170" y="135"/>
                    <a:pt x="177" y="142"/>
                  </a:cubicBezTo>
                  <a:cubicBezTo>
                    <a:pt x="179" y="144"/>
                    <a:pt x="181" y="144"/>
                    <a:pt x="183" y="144"/>
                  </a:cubicBezTo>
                  <a:cubicBezTo>
                    <a:pt x="193" y="144"/>
                    <a:pt x="203" y="121"/>
                    <a:pt x="210" y="40"/>
                  </a:cubicBezTo>
                  <a:cubicBezTo>
                    <a:pt x="203" y="16"/>
                    <a:pt x="197" y="1"/>
                    <a:pt x="19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3044875" y="4503675"/>
              <a:ext cx="1150" cy="3000"/>
            </a:xfrm>
            <a:custGeom>
              <a:avLst/>
              <a:gdLst/>
              <a:ahLst/>
              <a:cxnLst/>
              <a:rect l="l" t="t" r="r" b="b"/>
              <a:pathLst>
                <a:path w="46" h="120" extrusionOk="0">
                  <a:moveTo>
                    <a:pt x="19" y="0"/>
                  </a:moveTo>
                  <a:cubicBezTo>
                    <a:pt x="12" y="0"/>
                    <a:pt x="7" y="20"/>
                    <a:pt x="0" y="58"/>
                  </a:cubicBezTo>
                  <a:cubicBezTo>
                    <a:pt x="4" y="119"/>
                    <a:pt x="17" y="115"/>
                    <a:pt x="25" y="119"/>
                  </a:cubicBezTo>
                  <a:cubicBezTo>
                    <a:pt x="26" y="120"/>
                    <a:pt x="28" y="120"/>
                    <a:pt x="29" y="120"/>
                  </a:cubicBezTo>
                  <a:cubicBezTo>
                    <a:pt x="38" y="120"/>
                    <a:pt x="42" y="105"/>
                    <a:pt x="45" y="54"/>
                  </a:cubicBezTo>
                  <a:cubicBezTo>
                    <a:pt x="33" y="18"/>
                    <a:pt x="25" y="0"/>
                    <a:pt x="19"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9"/>
            <p:cNvSpPr/>
            <p:nvPr/>
          </p:nvSpPr>
          <p:spPr>
            <a:xfrm>
              <a:off x="3030000" y="4503750"/>
              <a:ext cx="850" cy="3050"/>
            </a:xfrm>
            <a:custGeom>
              <a:avLst/>
              <a:gdLst/>
              <a:ahLst/>
              <a:cxnLst/>
              <a:rect l="l" t="t" r="r" b="b"/>
              <a:pathLst>
                <a:path w="34" h="122" extrusionOk="0">
                  <a:moveTo>
                    <a:pt x="26" y="1"/>
                  </a:moveTo>
                  <a:cubicBezTo>
                    <a:pt x="26" y="1"/>
                    <a:pt x="25" y="1"/>
                    <a:pt x="25" y="1"/>
                  </a:cubicBezTo>
                  <a:cubicBezTo>
                    <a:pt x="17" y="5"/>
                    <a:pt x="9" y="14"/>
                    <a:pt x="0" y="26"/>
                  </a:cubicBezTo>
                  <a:cubicBezTo>
                    <a:pt x="6" y="93"/>
                    <a:pt x="10" y="122"/>
                    <a:pt x="17" y="122"/>
                  </a:cubicBezTo>
                  <a:cubicBezTo>
                    <a:pt x="19" y="122"/>
                    <a:pt x="22" y="118"/>
                    <a:pt x="25" y="112"/>
                  </a:cubicBezTo>
                  <a:cubicBezTo>
                    <a:pt x="29" y="92"/>
                    <a:pt x="33" y="71"/>
                    <a:pt x="33" y="51"/>
                  </a:cubicBezTo>
                  <a:cubicBezTo>
                    <a:pt x="33" y="21"/>
                    <a:pt x="30" y="1"/>
                    <a:pt x="2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9"/>
            <p:cNvSpPr/>
            <p:nvPr/>
          </p:nvSpPr>
          <p:spPr>
            <a:xfrm>
              <a:off x="3043525" y="4503525"/>
              <a:ext cx="850" cy="3050"/>
            </a:xfrm>
            <a:custGeom>
              <a:avLst/>
              <a:gdLst/>
              <a:ahLst/>
              <a:cxnLst/>
              <a:rect l="l" t="t" r="r" b="b"/>
              <a:pathLst>
                <a:path w="34" h="122" extrusionOk="0">
                  <a:moveTo>
                    <a:pt x="16" y="0"/>
                  </a:moveTo>
                  <a:cubicBezTo>
                    <a:pt x="10" y="0"/>
                    <a:pt x="6" y="11"/>
                    <a:pt x="1" y="39"/>
                  </a:cubicBezTo>
                  <a:cubicBezTo>
                    <a:pt x="9" y="117"/>
                    <a:pt x="5" y="121"/>
                    <a:pt x="13" y="121"/>
                  </a:cubicBezTo>
                  <a:cubicBezTo>
                    <a:pt x="17" y="117"/>
                    <a:pt x="26" y="109"/>
                    <a:pt x="30" y="92"/>
                  </a:cubicBezTo>
                  <a:cubicBezTo>
                    <a:pt x="34" y="68"/>
                    <a:pt x="34" y="39"/>
                    <a:pt x="30" y="14"/>
                  </a:cubicBezTo>
                  <a:cubicBezTo>
                    <a:pt x="24" y="6"/>
                    <a:pt x="20" y="0"/>
                    <a:pt x="1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a:off x="3033475" y="4503650"/>
              <a:ext cx="850" cy="3025"/>
            </a:xfrm>
            <a:custGeom>
              <a:avLst/>
              <a:gdLst/>
              <a:ahLst/>
              <a:cxnLst/>
              <a:rect l="l" t="t" r="r" b="b"/>
              <a:pathLst>
                <a:path w="34" h="121" extrusionOk="0">
                  <a:moveTo>
                    <a:pt x="17" y="0"/>
                  </a:moveTo>
                  <a:cubicBezTo>
                    <a:pt x="15" y="0"/>
                    <a:pt x="14" y="2"/>
                    <a:pt x="13" y="5"/>
                  </a:cubicBezTo>
                  <a:cubicBezTo>
                    <a:pt x="9" y="22"/>
                    <a:pt x="5" y="38"/>
                    <a:pt x="5" y="55"/>
                  </a:cubicBezTo>
                  <a:cubicBezTo>
                    <a:pt x="1" y="75"/>
                    <a:pt x="5" y="100"/>
                    <a:pt x="13" y="120"/>
                  </a:cubicBezTo>
                  <a:cubicBezTo>
                    <a:pt x="14" y="121"/>
                    <a:pt x="15" y="121"/>
                    <a:pt x="16" y="121"/>
                  </a:cubicBezTo>
                  <a:cubicBezTo>
                    <a:pt x="26" y="121"/>
                    <a:pt x="30" y="96"/>
                    <a:pt x="34" y="42"/>
                  </a:cubicBezTo>
                  <a:cubicBezTo>
                    <a:pt x="25" y="13"/>
                    <a:pt x="20" y="0"/>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3031225" y="4503675"/>
              <a:ext cx="750" cy="3150"/>
            </a:xfrm>
            <a:custGeom>
              <a:avLst/>
              <a:gdLst/>
              <a:ahLst/>
              <a:cxnLst/>
              <a:rect l="l" t="t" r="r" b="b"/>
              <a:pathLst>
                <a:path w="30" h="126" extrusionOk="0">
                  <a:moveTo>
                    <a:pt x="13" y="0"/>
                  </a:moveTo>
                  <a:cubicBezTo>
                    <a:pt x="9" y="0"/>
                    <a:pt x="5" y="17"/>
                    <a:pt x="5" y="33"/>
                  </a:cubicBezTo>
                  <a:cubicBezTo>
                    <a:pt x="1" y="54"/>
                    <a:pt x="5" y="78"/>
                    <a:pt x="5" y="99"/>
                  </a:cubicBezTo>
                  <a:cubicBezTo>
                    <a:pt x="8" y="119"/>
                    <a:pt x="12" y="126"/>
                    <a:pt x="16" y="126"/>
                  </a:cubicBezTo>
                  <a:cubicBezTo>
                    <a:pt x="20" y="126"/>
                    <a:pt x="25" y="114"/>
                    <a:pt x="29" y="103"/>
                  </a:cubicBezTo>
                  <a:cubicBezTo>
                    <a:pt x="25" y="25"/>
                    <a:pt x="17" y="0"/>
                    <a:pt x="1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3046725" y="4504300"/>
              <a:ext cx="850" cy="2375"/>
            </a:xfrm>
            <a:custGeom>
              <a:avLst/>
              <a:gdLst/>
              <a:ahLst/>
              <a:cxnLst/>
              <a:rect l="l" t="t" r="r" b="b"/>
              <a:pathLst>
                <a:path w="34" h="95" extrusionOk="0">
                  <a:moveTo>
                    <a:pt x="17" y="1"/>
                  </a:moveTo>
                  <a:cubicBezTo>
                    <a:pt x="14" y="1"/>
                    <a:pt x="11" y="3"/>
                    <a:pt x="8" y="4"/>
                  </a:cubicBezTo>
                  <a:cubicBezTo>
                    <a:pt x="4" y="16"/>
                    <a:pt x="0" y="29"/>
                    <a:pt x="4" y="41"/>
                  </a:cubicBezTo>
                  <a:cubicBezTo>
                    <a:pt x="0" y="57"/>
                    <a:pt x="4" y="70"/>
                    <a:pt x="8" y="86"/>
                  </a:cubicBezTo>
                  <a:cubicBezTo>
                    <a:pt x="11" y="91"/>
                    <a:pt x="14" y="94"/>
                    <a:pt x="17" y="94"/>
                  </a:cubicBezTo>
                  <a:cubicBezTo>
                    <a:pt x="24" y="94"/>
                    <a:pt x="30" y="80"/>
                    <a:pt x="33" y="41"/>
                  </a:cubicBezTo>
                  <a:cubicBezTo>
                    <a:pt x="28" y="8"/>
                    <a:pt x="22"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3032675" y="4503875"/>
              <a:ext cx="525" cy="2700"/>
            </a:xfrm>
            <a:custGeom>
              <a:avLst/>
              <a:gdLst/>
              <a:ahLst/>
              <a:cxnLst/>
              <a:rect l="l" t="t" r="r" b="b"/>
              <a:pathLst>
                <a:path w="21" h="108" extrusionOk="0">
                  <a:moveTo>
                    <a:pt x="8" y="0"/>
                  </a:moveTo>
                  <a:cubicBezTo>
                    <a:pt x="0" y="0"/>
                    <a:pt x="0" y="25"/>
                    <a:pt x="0" y="46"/>
                  </a:cubicBezTo>
                  <a:cubicBezTo>
                    <a:pt x="0" y="87"/>
                    <a:pt x="0" y="107"/>
                    <a:pt x="8" y="107"/>
                  </a:cubicBezTo>
                  <a:cubicBezTo>
                    <a:pt x="12" y="107"/>
                    <a:pt x="21" y="78"/>
                    <a:pt x="21" y="50"/>
                  </a:cubicBezTo>
                  <a:cubicBezTo>
                    <a:pt x="21" y="25"/>
                    <a:pt x="12" y="0"/>
                    <a:pt x="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9"/>
            <p:cNvSpPr/>
            <p:nvPr/>
          </p:nvSpPr>
          <p:spPr>
            <a:xfrm>
              <a:off x="3045475" y="4543150"/>
              <a:ext cx="3825" cy="3450"/>
            </a:xfrm>
            <a:custGeom>
              <a:avLst/>
              <a:gdLst/>
              <a:ahLst/>
              <a:cxnLst/>
              <a:rect l="l" t="t" r="r" b="b"/>
              <a:pathLst>
                <a:path w="153" h="138" extrusionOk="0">
                  <a:moveTo>
                    <a:pt x="106" y="0"/>
                  </a:moveTo>
                  <a:cubicBezTo>
                    <a:pt x="104" y="0"/>
                    <a:pt x="102" y="1"/>
                    <a:pt x="99" y="1"/>
                  </a:cubicBezTo>
                  <a:cubicBezTo>
                    <a:pt x="83" y="5"/>
                    <a:pt x="67" y="9"/>
                    <a:pt x="50" y="9"/>
                  </a:cubicBezTo>
                  <a:cubicBezTo>
                    <a:pt x="38" y="9"/>
                    <a:pt x="26" y="13"/>
                    <a:pt x="17" y="22"/>
                  </a:cubicBezTo>
                  <a:cubicBezTo>
                    <a:pt x="9" y="26"/>
                    <a:pt x="1" y="50"/>
                    <a:pt x="5" y="116"/>
                  </a:cubicBezTo>
                  <a:cubicBezTo>
                    <a:pt x="13" y="120"/>
                    <a:pt x="21" y="132"/>
                    <a:pt x="30" y="132"/>
                  </a:cubicBezTo>
                  <a:cubicBezTo>
                    <a:pt x="49" y="132"/>
                    <a:pt x="68" y="116"/>
                    <a:pt x="87" y="116"/>
                  </a:cubicBezTo>
                  <a:cubicBezTo>
                    <a:pt x="97" y="116"/>
                    <a:pt x="106" y="120"/>
                    <a:pt x="116" y="132"/>
                  </a:cubicBezTo>
                  <a:cubicBezTo>
                    <a:pt x="118" y="136"/>
                    <a:pt x="121" y="138"/>
                    <a:pt x="124" y="138"/>
                  </a:cubicBezTo>
                  <a:cubicBezTo>
                    <a:pt x="133" y="138"/>
                    <a:pt x="143" y="113"/>
                    <a:pt x="153" y="58"/>
                  </a:cubicBezTo>
                  <a:cubicBezTo>
                    <a:pt x="138" y="15"/>
                    <a:pt x="124" y="0"/>
                    <a:pt x="10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p:nvPr/>
          </p:nvSpPr>
          <p:spPr>
            <a:xfrm>
              <a:off x="3050100" y="4544000"/>
              <a:ext cx="1875" cy="2800"/>
            </a:xfrm>
            <a:custGeom>
              <a:avLst/>
              <a:gdLst/>
              <a:ahLst/>
              <a:cxnLst/>
              <a:rect l="l" t="t" r="r" b="b"/>
              <a:pathLst>
                <a:path w="75" h="112" extrusionOk="0">
                  <a:moveTo>
                    <a:pt x="23" y="1"/>
                  </a:moveTo>
                  <a:cubicBezTo>
                    <a:pt x="16" y="1"/>
                    <a:pt x="9" y="8"/>
                    <a:pt x="1" y="33"/>
                  </a:cubicBezTo>
                  <a:cubicBezTo>
                    <a:pt x="1" y="53"/>
                    <a:pt x="5" y="74"/>
                    <a:pt x="9" y="90"/>
                  </a:cubicBezTo>
                  <a:cubicBezTo>
                    <a:pt x="19" y="102"/>
                    <a:pt x="29" y="111"/>
                    <a:pt x="39" y="111"/>
                  </a:cubicBezTo>
                  <a:cubicBezTo>
                    <a:pt x="50" y="111"/>
                    <a:pt x="62" y="101"/>
                    <a:pt x="74" y="74"/>
                  </a:cubicBezTo>
                  <a:cubicBezTo>
                    <a:pt x="66" y="12"/>
                    <a:pt x="58" y="16"/>
                    <a:pt x="42" y="12"/>
                  </a:cubicBezTo>
                  <a:cubicBezTo>
                    <a:pt x="35" y="8"/>
                    <a:pt x="29" y="1"/>
                    <a:pt x="2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3052875" y="4543850"/>
              <a:ext cx="1550" cy="2925"/>
            </a:xfrm>
            <a:custGeom>
              <a:avLst/>
              <a:gdLst/>
              <a:ahLst/>
              <a:cxnLst/>
              <a:rect l="l" t="t" r="r" b="b"/>
              <a:pathLst>
                <a:path w="62" h="117" extrusionOk="0">
                  <a:moveTo>
                    <a:pt x="31" y="1"/>
                  </a:moveTo>
                  <a:cubicBezTo>
                    <a:pt x="26" y="1"/>
                    <a:pt x="22" y="2"/>
                    <a:pt x="19" y="2"/>
                  </a:cubicBezTo>
                  <a:cubicBezTo>
                    <a:pt x="18" y="2"/>
                    <a:pt x="18" y="2"/>
                    <a:pt x="17" y="2"/>
                  </a:cubicBezTo>
                  <a:cubicBezTo>
                    <a:pt x="16" y="1"/>
                    <a:pt x="15" y="1"/>
                    <a:pt x="14" y="1"/>
                  </a:cubicBezTo>
                  <a:cubicBezTo>
                    <a:pt x="8" y="1"/>
                    <a:pt x="4" y="16"/>
                    <a:pt x="0" y="63"/>
                  </a:cubicBezTo>
                  <a:cubicBezTo>
                    <a:pt x="13" y="117"/>
                    <a:pt x="33" y="117"/>
                    <a:pt x="41" y="117"/>
                  </a:cubicBezTo>
                  <a:cubicBezTo>
                    <a:pt x="50" y="117"/>
                    <a:pt x="58" y="108"/>
                    <a:pt x="62" y="55"/>
                  </a:cubicBezTo>
                  <a:cubicBezTo>
                    <a:pt x="54" y="8"/>
                    <a:pt x="41" y="1"/>
                    <a:pt x="3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9"/>
            <p:cNvSpPr/>
            <p:nvPr/>
          </p:nvSpPr>
          <p:spPr>
            <a:xfrm>
              <a:off x="3035525" y="4543450"/>
              <a:ext cx="1175" cy="3650"/>
            </a:xfrm>
            <a:custGeom>
              <a:avLst/>
              <a:gdLst/>
              <a:ahLst/>
              <a:cxnLst/>
              <a:rect l="l" t="t" r="r" b="b"/>
              <a:pathLst>
                <a:path w="47" h="146" extrusionOk="0">
                  <a:moveTo>
                    <a:pt x="18" y="1"/>
                  </a:moveTo>
                  <a:cubicBezTo>
                    <a:pt x="16" y="1"/>
                    <a:pt x="14" y="1"/>
                    <a:pt x="13" y="1"/>
                  </a:cubicBezTo>
                  <a:cubicBezTo>
                    <a:pt x="9" y="5"/>
                    <a:pt x="1" y="14"/>
                    <a:pt x="1" y="51"/>
                  </a:cubicBezTo>
                  <a:cubicBezTo>
                    <a:pt x="5" y="71"/>
                    <a:pt x="5" y="96"/>
                    <a:pt x="9" y="120"/>
                  </a:cubicBezTo>
                  <a:cubicBezTo>
                    <a:pt x="15" y="137"/>
                    <a:pt x="20" y="145"/>
                    <a:pt x="24" y="145"/>
                  </a:cubicBezTo>
                  <a:cubicBezTo>
                    <a:pt x="33" y="145"/>
                    <a:pt x="41" y="113"/>
                    <a:pt x="46" y="51"/>
                  </a:cubicBezTo>
                  <a:cubicBezTo>
                    <a:pt x="40" y="6"/>
                    <a:pt x="26"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9"/>
            <p:cNvSpPr/>
            <p:nvPr/>
          </p:nvSpPr>
          <p:spPr>
            <a:xfrm>
              <a:off x="3037375" y="4543575"/>
              <a:ext cx="950" cy="2825"/>
            </a:xfrm>
            <a:custGeom>
              <a:avLst/>
              <a:gdLst/>
              <a:ahLst/>
              <a:cxnLst/>
              <a:rect l="l" t="t" r="r" b="b"/>
              <a:pathLst>
                <a:path w="38" h="113" extrusionOk="0">
                  <a:moveTo>
                    <a:pt x="21" y="0"/>
                  </a:moveTo>
                  <a:cubicBezTo>
                    <a:pt x="17" y="0"/>
                    <a:pt x="17" y="0"/>
                    <a:pt x="13" y="5"/>
                  </a:cubicBezTo>
                  <a:cubicBezTo>
                    <a:pt x="5" y="21"/>
                    <a:pt x="1" y="41"/>
                    <a:pt x="5" y="58"/>
                  </a:cubicBezTo>
                  <a:cubicBezTo>
                    <a:pt x="5" y="78"/>
                    <a:pt x="9" y="95"/>
                    <a:pt x="13" y="111"/>
                  </a:cubicBezTo>
                  <a:cubicBezTo>
                    <a:pt x="14" y="112"/>
                    <a:pt x="15" y="112"/>
                    <a:pt x="16" y="112"/>
                  </a:cubicBezTo>
                  <a:cubicBezTo>
                    <a:pt x="22" y="112"/>
                    <a:pt x="27" y="101"/>
                    <a:pt x="34" y="91"/>
                  </a:cubicBezTo>
                  <a:cubicBezTo>
                    <a:pt x="38" y="66"/>
                    <a:pt x="38" y="37"/>
                    <a:pt x="34" y="13"/>
                  </a:cubicBezTo>
                  <a:cubicBezTo>
                    <a:pt x="30" y="9"/>
                    <a:pt x="25" y="5"/>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3044350" y="4543850"/>
              <a:ext cx="850" cy="2525"/>
            </a:xfrm>
            <a:custGeom>
              <a:avLst/>
              <a:gdLst/>
              <a:ahLst/>
              <a:cxnLst/>
              <a:rect l="l" t="t" r="r" b="b"/>
              <a:pathLst>
                <a:path w="34" h="101" extrusionOk="0">
                  <a:moveTo>
                    <a:pt x="17" y="1"/>
                  </a:moveTo>
                  <a:cubicBezTo>
                    <a:pt x="13" y="1"/>
                    <a:pt x="9" y="12"/>
                    <a:pt x="1" y="35"/>
                  </a:cubicBezTo>
                  <a:cubicBezTo>
                    <a:pt x="4" y="97"/>
                    <a:pt x="11" y="100"/>
                    <a:pt x="19" y="100"/>
                  </a:cubicBezTo>
                  <a:cubicBezTo>
                    <a:pt x="20" y="100"/>
                    <a:pt x="20" y="100"/>
                    <a:pt x="21" y="100"/>
                  </a:cubicBezTo>
                  <a:cubicBezTo>
                    <a:pt x="30" y="96"/>
                    <a:pt x="34" y="72"/>
                    <a:pt x="34" y="35"/>
                  </a:cubicBezTo>
                  <a:cubicBezTo>
                    <a:pt x="25" y="12"/>
                    <a:pt x="21"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3040975" y="4543675"/>
              <a:ext cx="650" cy="2600"/>
            </a:xfrm>
            <a:custGeom>
              <a:avLst/>
              <a:gdLst/>
              <a:ahLst/>
              <a:cxnLst/>
              <a:rect l="l" t="t" r="r" b="b"/>
              <a:pathLst>
                <a:path w="26" h="104" extrusionOk="0">
                  <a:moveTo>
                    <a:pt x="17" y="1"/>
                  </a:moveTo>
                  <a:cubicBezTo>
                    <a:pt x="13" y="1"/>
                    <a:pt x="5" y="13"/>
                    <a:pt x="0" y="21"/>
                  </a:cubicBezTo>
                  <a:cubicBezTo>
                    <a:pt x="4" y="81"/>
                    <a:pt x="8" y="104"/>
                    <a:pt x="15" y="104"/>
                  </a:cubicBezTo>
                  <a:cubicBezTo>
                    <a:pt x="16" y="104"/>
                    <a:pt x="16" y="103"/>
                    <a:pt x="17" y="103"/>
                  </a:cubicBezTo>
                  <a:cubicBezTo>
                    <a:pt x="21" y="95"/>
                    <a:pt x="25" y="79"/>
                    <a:pt x="25" y="46"/>
                  </a:cubicBezTo>
                  <a:cubicBezTo>
                    <a:pt x="25" y="29"/>
                    <a:pt x="21" y="13"/>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9"/>
            <p:cNvSpPr/>
            <p:nvPr/>
          </p:nvSpPr>
          <p:spPr>
            <a:xfrm>
              <a:off x="3042625" y="4543750"/>
              <a:ext cx="525" cy="2425"/>
            </a:xfrm>
            <a:custGeom>
              <a:avLst/>
              <a:gdLst/>
              <a:ahLst/>
              <a:cxnLst/>
              <a:rect l="l" t="t" r="r" b="b"/>
              <a:pathLst>
                <a:path w="21" h="97" extrusionOk="0">
                  <a:moveTo>
                    <a:pt x="10" y="1"/>
                  </a:moveTo>
                  <a:cubicBezTo>
                    <a:pt x="9" y="1"/>
                    <a:pt x="9" y="1"/>
                    <a:pt x="8" y="2"/>
                  </a:cubicBezTo>
                  <a:cubicBezTo>
                    <a:pt x="0" y="10"/>
                    <a:pt x="0" y="22"/>
                    <a:pt x="0" y="34"/>
                  </a:cubicBezTo>
                  <a:cubicBezTo>
                    <a:pt x="0" y="51"/>
                    <a:pt x="0" y="71"/>
                    <a:pt x="4" y="92"/>
                  </a:cubicBezTo>
                  <a:cubicBezTo>
                    <a:pt x="6" y="95"/>
                    <a:pt x="9" y="97"/>
                    <a:pt x="11" y="97"/>
                  </a:cubicBezTo>
                  <a:cubicBezTo>
                    <a:pt x="16" y="97"/>
                    <a:pt x="21" y="83"/>
                    <a:pt x="21" y="47"/>
                  </a:cubicBezTo>
                  <a:cubicBezTo>
                    <a:pt x="17" y="12"/>
                    <a:pt x="14" y="1"/>
                    <a:pt x="1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9"/>
            <p:cNvSpPr/>
            <p:nvPr/>
          </p:nvSpPr>
          <p:spPr>
            <a:xfrm>
              <a:off x="3039225" y="4543975"/>
              <a:ext cx="650" cy="2700"/>
            </a:xfrm>
            <a:custGeom>
              <a:avLst/>
              <a:gdLst/>
              <a:ahLst/>
              <a:cxnLst/>
              <a:rect l="l" t="t" r="r" b="b"/>
              <a:pathLst>
                <a:path w="26" h="108" extrusionOk="0">
                  <a:moveTo>
                    <a:pt x="13" y="1"/>
                  </a:moveTo>
                  <a:cubicBezTo>
                    <a:pt x="1" y="1"/>
                    <a:pt x="1" y="34"/>
                    <a:pt x="9" y="108"/>
                  </a:cubicBezTo>
                  <a:cubicBezTo>
                    <a:pt x="13" y="103"/>
                    <a:pt x="13" y="99"/>
                    <a:pt x="17" y="95"/>
                  </a:cubicBezTo>
                  <a:cubicBezTo>
                    <a:pt x="21" y="91"/>
                    <a:pt x="21" y="83"/>
                    <a:pt x="21" y="75"/>
                  </a:cubicBezTo>
                  <a:cubicBezTo>
                    <a:pt x="25" y="58"/>
                    <a:pt x="25" y="42"/>
                    <a:pt x="21" y="25"/>
                  </a:cubicBezTo>
                  <a:cubicBezTo>
                    <a:pt x="21" y="13"/>
                    <a:pt x="17" y="1"/>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9"/>
            <p:cNvSpPr/>
            <p:nvPr/>
          </p:nvSpPr>
          <p:spPr>
            <a:xfrm>
              <a:off x="3046400" y="4530775"/>
              <a:ext cx="1275" cy="2775"/>
            </a:xfrm>
            <a:custGeom>
              <a:avLst/>
              <a:gdLst/>
              <a:ahLst/>
              <a:cxnLst/>
              <a:rect l="l" t="t" r="r" b="b"/>
              <a:pathLst>
                <a:path w="51" h="111" extrusionOk="0">
                  <a:moveTo>
                    <a:pt x="24" y="1"/>
                  </a:moveTo>
                  <a:cubicBezTo>
                    <a:pt x="18" y="1"/>
                    <a:pt x="12" y="8"/>
                    <a:pt x="5" y="20"/>
                  </a:cubicBezTo>
                  <a:cubicBezTo>
                    <a:pt x="1" y="45"/>
                    <a:pt x="5" y="73"/>
                    <a:pt x="9" y="98"/>
                  </a:cubicBezTo>
                  <a:cubicBezTo>
                    <a:pt x="14" y="106"/>
                    <a:pt x="19" y="111"/>
                    <a:pt x="24" y="111"/>
                  </a:cubicBezTo>
                  <a:cubicBezTo>
                    <a:pt x="34" y="111"/>
                    <a:pt x="42" y="92"/>
                    <a:pt x="50" y="45"/>
                  </a:cubicBezTo>
                  <a:cubicBezTo>
                    <a:pt x="41" y="14"/>
                    <a:pt x="33" y="1"/>
                    <a:pt x="24"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9"/>
            <p:cNvSpPr/>
            <p:nvPr/>
          </p:nvSpPr>
          <p:spPr>
            <a:xfrm>
              <a:off x="3044575" y="4530875"/>
              <a:ext cx="825" cy="2450"/>
            </a:xfrm>
            <a:custGeom>
              <a:avLst/>
              <a:gdLst/>
              <a:ahLst/>
              <a:cxnLst/>
              <a:rect l="l" t="t" r="r" b="b"/>
              <a:pathLst>
                <a:path w="33" h="98" extrusionOk="0">
                  <a:moveTo>
                    <a:pt x="17" y="1"/>
                  </a:moveTo>
                  <a:cubicBezTo>
                    <a:pt x="13" y="1"/>
                    <a:pt x="9" y="15"/>
                    <a:pt x="0" y="45"/>
                  </a:cubicBezTo>
                  <a:cubicBezTo>
                    <a:pt x="3" y="89"/>
                    <a:pt x="9" y="98"/>
                    <a:pt x="16" y="98"/>
                  </a:cubicBezTo>
                  <a:cubicBezTo>
                    <a:pt x="19" y="98"/>
                    <a:pt x="22" y="95"/>
                    <a:pt x="25" y="94"/>
                  </a:cubicBezTo>
                  <a:cubicBezTo>
                    <a:pt x="29" y="94"/>
                    <a:pt x="33" y="78"/>
                    <a:pt x="33" y="37"/>
                  </a:cubicBezTo>
                  <a:cubicBezTo>
                    <a:pt x="25" y="13"/>
                    <a:pt x="21"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a:off x="3036975" y="4531000"/>
              <a:ext cx="625" cy="2525"/>
            </a:xfrm>
            <a:custGeom>
              <a:avLst/>
              <a:gdLst/>
              <a:ahLst/>
              <a:cxnLst/>
              <a:rect l="l" t="t" r="r" b="b"/>
              <a:pathLst>
                <a:path w="25" h="101" extrusionOk="0">
                  <a:moveTo>
                    <a:pt x="9" y="1"/>
                  </a:moveTo>
                  <a:cubicBezTo>
                    <a:pt x="3" y="1"/>
                    <a:pt x="0" y="23"/>
                    <a:pt x="0" y="93"/>
                  </a:cubicBezTo>
                  <a:cubicBezTo>
                    <a:pt x="5" y="98"/>
                    <a:pt x="9" y="100"/>
                    <a:pt x="12" y="100"/>
                  </a:cubicBezTo>
                  <a:cubicBezTo>
                    <a:pt x="19" y="100"/>
                    <a:pt x="21" y="86"/>
                    <a:pt x="21" y="60"/>
                  </a:cubicBezTo>
                  <a:cubicBezTo>
                    <a:pt x="25" y="40"/>
                    <a:pt x="21" y="23"/>
                    <a:pt x="13" y="3"/>
                  </a:cubicBezTo>
                  <a:cubicBezTo>
                    <a:pt x="11" y="2"/>
                    <a:pt x="10" y="1"/>
                    <a:pt x="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a:off x="3034500" y="4582750"/>
              <a:ext cx="1275" cy="2725"/>
            </a:xfrm>
            <a:custGeom>
              <a:avLst/>
              <a:gdLst/>
              <a:ahLst/>
              <a:cxnLst/>
              <a:rect l="l" t="t" r="r" b="b"/>
              <a:pathLst>
                <a:path w="51" h="109" extrusionOk="0">
                  <a:moveTo>
                    <a:pt x="23" y="0"/>
                  </a:moveTo>
                  <a:cubicBezTo>
                    <a:pt x="16" y="0"/>
                    <a:pt x="8" y="11"/>
                    <a:pt x="1" y="34"/>
                  </a:cubicBezTo>
                  <a:cubicBezTo>
                    <a:pt x="5" y="84"/>
                    <a:pt x="11" y="108"/>
                    <a:pt x="19" y="108"/>
                  </a:cubicBezTo>
                  <a:cubicBezTo>
                    <a:pt x="27" y="108"/>
                    <a:pt x="37" y="89"/>
                    <a:pt x="50" y="50"/>
                  </a:cubicBezTo>
                  <a:cubicBezTo>
                    <a:pt x="41" y="16"/>
                    <a:pt x="32" y="0"/>
                    <a:pt x="2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a:off x="3038925" y="4583125"/>
              <a:ext cx="950" cy="2500"/>
            </a:xfrm>
            <a:custGeom>
              <a:avLst/>
              <a:gdLst/>
              <a:ahLst/>
              <a:cxnLst/>
              <a:rect l="l" t="t" r="r" b="b"/>
              <a:pathLst>
                <a:path w="38" h="100" extrusionOk="0">
                  <a:moveTo>
                    <a:pt x="18" y="0"/>
                  </a:moveTo>
                  <a:cubicBezTo>
                    <a:pt x="12" y="0"/>
                    <a:pt x="7" y="16"/>
                    <a:pt x="0" y="47"/>
                  </a:cubicBezTo>
                  <a:cubicBezTo>
                    <a:pt x="7" y="86"/>
                    <a:pt x="13" y="99"/>
                    <a:pt x="20" y="99"/>
                  </a:cubicBezTo>
                  <a:cubicBezTo>
                    <a:pt x="21" y="99"/>
                    <a:pt x="23" y="98"/>
                    <a:pt x="25" y="97"/>
                  </a:cubicBezTo>
                  <a:cubicBezTo>
                    <a:pt x="29" y="93"/>
                    <a:pt x="37" y="80"/>
                    <a:pt x="37" y="39"/>
                  </a:cubicBezTo>
                  <a:cubicBezTo>
                    <a:pt x="29" y="14"/>
                    <a:pt x="23"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9"/>
            <p:cNvSpPr/>
            <p:nvPr/>
          </p:nvSpPr>
          <p:spPr>
            <a:xfrm>
              <a:off x="3051850" y="4582800"/>
              <a:ext cx="750" cy="2350"/>
            </a:xfrm>
            <a:custGeom>
              <a:avLst/>
              <a:gdLst/>
              <a:ahLst/>
              <a:cxnLst/>
              <a:rect l="l" t="t" r="r" b="b"/>
              <a:pathLst>
                <a:path w="30" h="94" extrusionOk="0">
                  <a:moveTo>
                    <a:pt x="13" y="1"/>
                  </a:moveTo>
                  <a:cubicBezTo>
                    <a:pt x="11" y="1"/>
                    <a:pt x="10" y="1"/>
                    <a:pt x="9" y="3"/>
                  </a:cubicBezTo>
                  <a:cubicBezTo>
                    <a:pt x="4" y="15"/>
                    <a:pt x="0" y="40"/>
                    <a:pt x="4" y="93"/>
                  </a:cubicBezTo>
                  <a:lnTo>
                    <a:pt x="29" y="93"/>
                  </a:lnTo>
                  <a:cubicBezTo>
                    <a:pt x="22" y="20"/>
                    <a:pt x="18" y="1"/>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9"/>
            <p:cNvSpPr/>
            <p:nvPr/>
          </p:nvSpPr>
          <p:spPr>
            <a:xfrm>
              <a:off x="3050100" y="4583100"/>
              <a:ext cx="650" cy="2350"/>
            </a:xfrm>
            <a:custGeom>
              <a:avLst/>
              <a:gdLst/>
              <a:ahLst/>
              <a:cxnLst/>
              <a:rect l="l" t="t" r="r" b="b"/>
              <a:pathLst>
                <a:path w="26" h="94" extrusionOk="0">
                  <a:moveTo>
                    <a:pt x="12" y="0"/>
                  </a:moveTo>
                  <a:cubicBezTo>
                    <a:pt x="11" y="0"/>
                    <a:pt x="10" y="1"/>
                    <a:pt x="9" y="3"/>
                  </a:cubicBezTo>
                  <a:cubicBezTo>
                    <a:pt x="5" y="20"/>
                    <a:pt x="1" y="32"/>
                    <a:pt x="5" y="48"/>
                  </a:cubicBezTo>
                  <a:cubicBezTo>
                    <a:pt x="1" y="61"/>
                    <a:pt x="5" y="73"/>
                    <a:pt x="9" y="85"/>
                  </a:cubicBezTo>
                  <a:cubicBezTo>
                    <a:pt x="11" y="91"/>
                    <a:pt x="14" y="94"/>
                    <a:pt x="16" y="94"/>
                  </a:cubicBezTo>
                  <a:cubicBezTo>
                    <a:pt x="20" y="94"/>
                    <a:pt x="22" y="79"/>
                    <a:pt x="25" y="40"/>
                  </a:cubicBezTo>
                  <a:cubicBezTo>
                    <a:pt x="22" y="12"/>
                    <a:pt x="16" y="0"/>
                    <a:pt x="1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9"/>
            <p:cNvSpPr/>
            <p:nvPr/>
          </p:nvSpPr>
          <p:spPr>
            <a:xfrm>
              <a:off x="3048450" y="4582850"/>
              <a:ext cx="650" cy="2350"/>
            </a:xfrm>
            <a:custGeom>
              <a:avLst/>
              <a:gdLst/>
              <a:ahLst/>
              <a:cxnLst/>
              <a:rect l="l" t="t" r="r" b="b"/>
              <a:pathLst>
                <a:path w="26" h="94" extrusionOk="0">
                  <a:moveTo>
                    <a:pt x="13" y="1"/>
                  </a:moveTo>
                  <a:cubicBezTo>
                    <a:pt x="5" y="1"/>
                    <a:pt x="1" y="26"/>
                    <a:pt x="1" y="79"/>
                  </a:cubicBezTo>
                  <a:cubicBezTo>
                    <a:pt x="7" y="89"/>
                    <a:pt x="11" y="94"/>
                    <a:pt x="14" y="94"/>
                  </a:cubicBezTo>
                  <a:cubicBezTo>
                    <a:pt x="18" y="94"/>
                    <a:pt x="21" y="88"/>
                    <a:pt x="26" y="75"/>
                  </a:cubicBezTo>
                  <a:cubicBezTo>
                    <a:pt x="26" y="26"/>
                    <a:pt x="21" y="1"/>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9"/>
            <p:cNvSpPr/>
            <p:nvPr/>
          </p:nvSpPr>
          <p:spPr>
            <a:xfrm>
              <a:off x="3049700" y="4569325"/>
              <a:ext cx="3300" cy="3525"/>
            </a:xfrm>
            <a:custGeom>
              <a:avLst/>
              <a:gdLst/>
              <a:ahLst/>
              <a:cxnLst/>
              <a:rect l="l" t="t" r="r" b="b"/>
              <a:pathLst>
                <a:path w="132" h="141" extrusionOk="0">
                  <a:moveTo>
                    <a:pt x="67" y="1"/>
                  </a:moveTo>
                  <a:cubicBezTo>
                    <a:pt x="47" y="1"/>
                    <a:pt x="27" y="11"/>
                    <a:pt x="8" y="13"/>
                  </a:cubicBezTo>
                  <a:cubicBezTo>
                    <a:pt x="4" y="13"/>
                    <a:pt x="0" y="37"/>
                    <a:pt x="0" y="91"/>
                  </a:cubicBezTo>
                  <a:cubicBezTo>
                    <a:pt x="6" y="125"/>
                    <a:pt x="17" y="140"/>
                    <a:pt x="28" y="140"/>
                  </a:cubicBezTo>
                  <a:cubicBezTo>
                    <a:pt x="31" y="140"/>
                    <a:pt x="34" y="139"/>
                    <a:pt x="37" y="136"/>
                  </a:cubicBezTo>
                  <a:cubicBezTo>
                    <a:pt x="45" y="132"/>
                    <a:pt x="56" y="130"/>
                    <a:pt x="66" y="130"/>
                  </a:cubicBezTo>
                  <a:cubicBezTo>
                    <a:pt x="77" y="130"/>
                    <a:pt x="88" y="132"/>
                    <a:pt x="99" y="136"/>
                  </a:cubicBezTo>
                  <a:cubicBezTo>
                    <a:pt x="100" y="136"/>
                    <a:pt x="102" y="137"/>
                    <a:pt x="103" y="137"/>
                  </a:cubicBezTo>
                  <a:cubicBezTo>
                    <a:pt x="111" y="137"/>
                    <a:pt x="121" y="126"/>
                    <a:pt x="131" y="74"/>
                  </a:cubicBezTo>
                  <a:cubicBezTo>
                    <a:pt x="127" y="62"/>
                    <a:pt x="123" y="50"/>
                    <a:pt x="119" y="41"/>
                  </a:cubicBezTo>
                  <a:cubicBezTo>
                    <a:pt x="103" y="10"/>
                    <a:pt x="85" y="1"/>
                    <a:pt x="6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9"/>
            <p:cNvSpPr/>
            <p:nvPr/>
          </p:nvSpPr>
          <p:spPr>
            <a:xfrm>
              <a:off x="3038725" y="4569500"/>
              <a:ext cx="2475" cy="3550"/>
            </a:xfrm>
            <a:custGeom>
              <a:avLst/>
              <a:gdLst/>
              <a:ahLst/>
              <a:cxnLst/>
              <a:rect l="l" t="t" r="r" b="b"/>
              <a:pathLst>
                <a:path w="99" h="142" extrusionOk="0">
                  <a:moveTo>
                    <a:pt x="75" y="1"/>
                  </a:moveTo>
                  <a:cubicBezTo>
                    <a:pt x="61" y="1"/>
                    <a:pt x="46" y="6"/>
                    <a:pt x="30" y="6"/>
                  </a:cubicBezTo>
                  <a:cubicBezTo>
                    <a:pt x="23" y="6"/>
                    <a:pt x="15" y="5"/>
                    <a:pt x="8" y="2"/>
                  </a:cubicBezTo>
                  <a:cubicBezTo>
                    <a:pt x="8" y="1"/>
                    <a:pt x="7" y="1"/>
                    <a:pt x="7" y="1"/>
                  </a:cubicBezTo>
                  <a:cubicBezTo>
                    <a:pt x="0" y="1"/>
                    <a:pt x="0" y="24"/>
                    <a:pt x="0" y="92"/>
                  </a:cubicBezTo>
                  <a:cubicBezTo>
                    <a:pt x="7" y="120"/>
                    <a:pt x="16" y="136"/>
                    <a:pt x="24" y="136"/>
                  </a:cubicBezTo>
                  <a:cubicBezTo>
                    <a:pt x="30" y="136"/>
                    <a:pt x="36" y="127"/>
                    <a:pt x="41" y="108"/>
                  </a:cubicBezTo>
                  <a:cubicBezTo>
                    <a:pt x="42" y="107"/>
                    <a:pt x="43" y="106"/>
                    <a:pt x="44" y="106"/>
                  </a:cubicBezTo>
                  <a:cubicBezTo>
                    <a:pt x="47" y="106"/>
                    <a:pt x="50" y="117"/>
                    <a:pt x="53" y="121"/>
                  </a:cubicBezTo>
                  <a:cubicBezTo>
                    <a:pt x="60" y="134"/>
                    <a:pt x="66" y="141"/>
                    <a:pt x="71" y="141"/>
                  </a:cubicBezTo>
                  <a:cubicBezTo>
                    <a:pt x="82" y="141"/>
                    <a:pt x="90" y="111"/>
                    <a:pt x="99" y="43"/>
                  </a:cubicBezTo>
                  <a:cubicBezTo>
                    <a:pt x="90" y="30"/>
                    <a:pt x="86" y="6"/>
                    <a:pt x="82" y="2"/>
                  </a:cubicBezTo>
                  <a:cubicBezTo>
                    <a:pt x="80" y="1"/>
                    <a:pt x="77" y="1"/>
                    <a:pt x="7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9"/>
            <p:cNvSpPr/>
            <p:nvPr/>
          </p:nvSpPr>
          <p:spPr>
            <a:xfrm>
              <a:off x="3043325" y="4569125"/>
              <a:ext cx="1675" cy="3575"/>
            </a:xfrm>
            <a:custGeom>
              <a:avLst/>
              <a:gdLst/>
              <a:ahLst/>
              <a:cxnLst/>
              <a:rect l="l" t="t" r="r" b="b"/>
              <a:pathLst>
                <a:path w="67" h="143" extrusionOk="0">
                  <a:moveTo>
                    <a:pt x="14" y="4"/>
                  </a:moveTo>
                  <a:cubicBezTo>
                    <a:pt x="8" y="4"/>
                    <a:pt x="4" y="17"/>
                    <a:pt x="1" y="53"/>
                  </a:cubicBezTo>
                  <a:cubicBezTo>
                    <a:pt x="5" y="111"/>
                    <a:pt x="5" y="136"/>
                    <a:pt x="21" y="140"/>
                  </a:cubicBezTo>
                  <a:cubicBezTo>
                    <a:pt x="27" y="140"/>
                    <a:pt x="33" y="143"/>
                    <a:pt x="39" y="143"/>
                  </a:cubicBezTo>
                  <a:cubicBezTo>
                    <a:pt x="49" y="143"/>
                    <a:pt x="59" y="133"/>
                    <a:pt x="66" y="78"/>
                  </a:cubicBezTo>
                  <a:cubicBezTo>
                    <a:pt x="50" y="0"/>
                    <a:pt x="30" y="21"/>
                    <a:pt x="17" y="4"/>
                  </a:cubicBezTo>
                  <a:cubicBezTo>
                    <a:pt x="16" y="4"/>
                    <a:pt x="15" y="4"/>
                    <a:pt x="14" y="4"/>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9"/>
            <p:cNvSpPr/>
            <p:nvPr/>
          </p:nvSpPr>
          <p:spPr>
            <a:xfrm>
              <a:off x="3045600" y="4569475"/>
              <a:ext cx="1450" cy="3075"/>
            </a:xfrm>
            <a:custGeom>
              <a:avLst/>
              <a:gdLst/>
              <a:ahLst/>
              <a:cxnLst/>
              <a:rect l="l" t="t" r="r" b="b"/>
              <a:pathLst>
                <a:path w="58" h="123" extrusionOk="0">
                  <a:moveTo>
                    <a:pt x="22" y="1"/>
                  </a:moveTo>
                  <a:cubicBezTo>
                    <a:pt x="18" y="1"/>
                    <a:pt x="13" y="2"/>
                    <a:pt x="8" y="3"/>
                  </a:cubicBezTo>
                  <a:cubicBezTo>
                    <a:pt x="4" y="15"/>
                    <a:pt x="4" y="27"/>
                    <a:pt x="4" y="39"/>
                  </a:cubicBezTo>
                  <a:cubicBezTo>
                    <a:pt x="0" y="60"/>
                    <a:pt x="4" y="76"/>
                    <a:pt x="8" y="93"/>
                  </a:cubicBezTo>
                  <a:cubicBezTo>
                    <a:pt x="13" y="113"/>
                    <a:pt x="20" y="123"/>
                    <a:pt x="26" y="123"/>
                  </a:cubicBezTo>
                  <a:cubicBezTo>
                    <a:pt x="37" y="123"/>
                    <a:pt x="48" y="101"/>
                    <a:pt x="57" y="60"/>
                  </a:cubicBezTo>
                  <a:cubicBezTo>
                    <a:pt x="45" y="10"/>
                    <a:pt x="35" y="1"/>
                    <a:pt x="2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9"/>
            <p:cNvSpPr/>
            <p:nvPr/>
          </p:nvSpPr>
          <p:spPr>
            <a:xfrm>
              <a:off x="3047750" y="4569625"/>
              <a:ext cx="1250" cy="3300"/>
            </a:xfrm>
            <a:custGeom>
              <a:avLst/>
              <a:gdLst/>
              <a:ahLst/>
              <a:cxnLst/>
              <a:rect l="l" t="t" r="r" b="b"/>
              <a:pathLst>
                <a:path w="50" h="132" extrusionOk="0">
                  <a:moveTo>
                    <a:pt x="29" y="1"/>
                  </a:moveTo>
                  <a:cubicBezTo>
                    <a:pt x="21" y="1"/>
                    <a:pt x="8" y="9"/>
                    <a:pt x="4" y="21"/>
                  </a:cubicBezTo>
                  <a:cubicBezTo>
                    <a:pt x="0" y="38"/>
                    <a:pt x="0" y="58"/>
                    <a:pt x="4" y="79"/>
                  </a:cubicBezTo>
                  <a:cubicBezTo>
                    <a:pt x="10" y="112"/>
                    <a:pt x="16" y="132"/>
                    <a:pt x="22" y="132"/>
                  </a:cubicBezTo>
                  <a:cubicBezTo>
                    <a:pt x="25" y="132"/>
                    <a:pt x="27" y="129"/>
                    <a:pt x="29" y="124"/>
                  </a:cubicBezTo>
                  <a:lnTo>
                    <a:pt x="49" y="79"/>
                  </a:lnTo>
                  <a:cubicBezTo>
                    <a:pt x="45" y="17"/>
                    <a:pt x="41" y="1"/>
                    <a:pt x="2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9"/>
            <p:cNvSpPr/>
            <p:nvPr/>
          </p:nvSpPr>
          <p:spPr>
            <a:xfrm>
              <a:off x="3041475" y="4569450"/>
              <a:ext cx="1175" cy="3275"/>
            </a:xfrm>
            <a:custGeom>
              <a:avLst/>
              <a:gdLst/>
              <a:ahLst/>
              <a:cxnLst/>
              <a:rect l="l" t="t" r="r" b="b"/>
              <a:pathLst>
                <a:path w="47" h="131" extrusionOk="0">
                  <a:moveTo>
                    <a:pt x="22" y="1"/>
                  </a:moveTo>
                  <a:cubicBezTo>
                    <a:pt x="18" y="1"/>
                    <a:pt x="16" y="2"/>
                    <a:pt x="13" y="4"/>
                  </a:cubicBezTo>
                  <a:cubicBezTo>
                    <a:pt x="9" y="4"/>
                    <a:pt x="5" y="12"/>
                    <a:pt x="5" y="49"/>
                  </a:cubicBezTo>
                  <a:cubicBezTo>
                    <a:pt x="1" y="73"/>
                    <a:pt x="5" y="98"/>
                    <a:pt x="13" y="123"/>
                  </a:cubicBezTo>
                  <a:cubicBezTo>
                    <a:pt x="17" y="128"/>
                    <a:pt x="20" y="131"/>
                    <a:pt x="23" y="131"/>
                  </a:cubicBezTo>
                  <a:cubicBezTo>
                    <a:pt x="32" y="131"/>
                    <a:pt x="40" y="109"/>
                    <a:pt x="46" y="61"/>
                  </a:cubicBezTo>
                  <a:cubicBezTo>
                    <a:pt x="40" y="11"/>
                    <a:pt x="30" y="1"/>
                    <a:pt x="2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9"/>
            <p:cNvSpPr/>
            <p:nvPr/>
          </p:nvSpPr>
          <p:spPr>
            <a:xfrm>
              <a:off x="3035525" y="4569425"/>
              <a:ext cx="850" cy="3050"/>
            </a:xfrm>
            <a:custGeom>
              <a:avLst/>
              <a:gdLst/>
              <a:ahLst/>
              <a:cxnLst/>
              <a:rect l="l" t="t" r="r" b="b"/>
              <a:pathLst>
                <a:path w="34" h="122" extrusionOk="0">
                  <a:moveTo>
                    <a:pt x="17" y="0"/>
                  </a:moveTo>
                  <a:cubicBezTo>
                    <a:pt x="12" y="0"/>
                    <a:pt x="6" y="13"/>
                    <a:pt x="1" y="46"/>
                  </a:cubicBezTo>
                  <a:cubicBezTo>
                    <a:pt x="7" y="97"/>
                    <a:pt x="13" y="121"/>
                    <a:pt x="19" y="121"/>
                  </a:cubicBezTo>
                  <a:cubicBezTo>
                    <a:pt x="21" y="121"/>
                    <a:pt x="23" y="118"/>
                    <a:pt x="26" y="111"/>
                  </a:cubicBezTo>
                  <a:cubicBezTo>
                    <a:pt x="30" y="95"/>
                    <a:pt x="34" y="78"/>
                    <a:pt x="34" y="58"/>
                  </a:cubicBezTo>
                  <a:cubicBezTo>
                    <a:pt x="34" y="41"/>
                    <a:pt x="30" y="25"/>
                    <a:pt x="26" y="9"/>
                  </a:cubicBezTo>
                  <a:cubicBezTo>
                    <a:pt x="23" y="3"/>
                    <a:pt x="20" y="0"/>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9"/>
            <p:cNvSpPr/>
            <p:nvPr/>
          </p:nvSpPr>
          <p:spPr>
            <a:xfrm>
              <a:off x="3034625" y="4569525"/>
              <a:ext cx="625" cy="2800"/>
            </a:xfrm>
            <a:custGeom>
              <a:avLst/>
              <a:gdLst/>
              <a:ahLst/>
              <a:cxnLst/>
              <a:rect l="l" t="t" r="r" b="b"/>
              <a:pathLst>
                <a:path w="25" h="112" extrusionOk="0">
                  <a:moveTo>
                    <a:pt x="16" y="1"/>
                  </a:moveTo>
                  <a:cubicBezTo>
                    <a:pt x="4" y="1"/>
                    <a:pt x="0" y="21"/>
                    <a:pt x="0" y="50"/>
                  </a:cubicBezTo>
                  <a:cubicBezTo>
                    <a:pt x="0" y="79"/>
                    <a:pt x="4" y="111"/>
                    <a:pt x="8" y="111"/>
                  </a:cubicBezTo>
                  <a:cubicBezTo>
                    <a:pt x="21" y="91"/>
                    <a:pt x="25" y="66"/>
                    <a:pt x="25" y="42"/>
                  </a:cubicBezTo>
                  <a:cubicBezTo>
                    <a:pt x="21" y="25"/>
                    <a:pt x="16" y="13"/>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9"/>
            <p:cNvSpPr/>
            <p:nvPr/>
          </p:nvSpPr>
          <p:spPr>
            <a:xfrm>
              <a:off x="3037075" y="4569800"/>
              <a:ext cx="650" cy="1950"/>
            </a:xfrm>
            <a:custGeom>
              <a:avLst/>
              <a:gdLst/>
              <a:ahLst/>
              <a:cxnLst/>
              <a:rect l="l" t="t" r="r" b="b"/>
              <a:pathLst>
                <a:path w="26" h="78" extrusionOk="0">
                  <a:moveTo>
                    <a:pt x="13" y="1"/>
                  </a:moveTo>
                  <a:cubicBezTo>
                    <a:pt x="10" y="1"/>
                    <a:pt x="7" y="12"/>
                    <a:pt x="0" y="35"/>
                  </a:cubicBezTo>
                  <a:cubicBezTo>
                    <a:pt x="9" y="63"/>
                    <a:pt x="13" y="78"/>
                    <a:pt x="16" y="78"/>
                  </a:cubicBezTo>
                  <a:cubicBezTo>
                    <a:pt x="19" y="78"/>
                    <a:pt x="21" y="63"/>
                    <a:pt x="25" y="35"/>
                  </a:cubicBezTo>
                  <a:cubicBezTo>
                    <a:pt x="19" y="12"/>
                    <a:pt x="16" y="1"/>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9"/>
            <p:cNvSpPr/>
            <p:nvPr/>
          </p:nvSpPr>
          <p:spPr>
            <a:xfrm>
              <a:off x="3022925" y="4490425"/>
              <a:ext cx="19000" cy="4750"/>
            </a:xfrm>
            <a:custGeom>
              <a:avLst/>
              <a:gdLst/>
              <a:ahLst/>
              <a:cxnLst/>
              <a:rect l="l" t="t" r="r" b="b"/>
              <a:pathLst>
                <a:path w="760" h="190" extrusionOk="0">
                  <a:moveTo>
                    <a:pt x="554" y="1"/>
                  </a:moveTo>
                  <a:cubicBezTo>
                    <a:pt x="517" y="5"/>
                    <a:pt x="480" y="17"/>
                    <a:pt x="443" y="21"/>
                  </a:cubicBezTo>
                  <a:cubicBezTo>
                    <a:pt x="390" y="30"/>
                    <a:pt x="333" y="42"/>
                    <a:pt x="283" y="46"/>
                  </a:cubicBezTo>
                  <a:cubicBezTo>
                    <a:pt x="271" y="48"/>
                    <a:pt x="259" y="49"/>
                    <a:pt x="246" y="49"/>
                  </a:cubicBezTo>
                  <a:cubicBezTo>
                    <a:pt x="234" y="49"/>
                    <a:pt x="222" y="48"/>
                    <a:pt x="209" y="46"/>
                  </a:cubicBezTo>
                  <a:cubicBezTo>
                    <a:pt x="201" y="46"/>
                    <a:pt x="189" y="34"/>
                    <a:pt x="181" y="34"/>
                  </a:cubicBezTo>
                  <a:cubicBezTo>
                    <a:pt x="156" y="30"/>
                    <a:pt x="132" y="26"/>
                    <a:pt x="111" y="13"/>
                  </a:cubicBezTo>
                  <a:cubicBezTo>
                    <a:pt x="103" y="7"/>
                    <a:pt x="95" y="5"/>
                    <a:pt x="87" y="5"/>
                  </a:cubicBezTo>
                  <a:cubicBezTo>
                    <a:pt x="73" y="5"/>
                    <a:pt x="58" y="13"/>
                    <a:pt x="45" y="26"/>
                  </a:cubicBezTo>
                  <a:cubicBezTo>
                    <a:pt x="40" y="31"/>
                    <a:pt x="34" y="37"/>
                    <a:pt x="28" y="37"/>
                  </a:cubicBezTo>
                  <a:cubicBezTo>
                    <a:pt x="26" y="37"/>
                    <a:pt x="23" y="36"/>
                    <a:pt x="21" y="34"/>
                  </a:cubicBezTo>
                  <a:cubicBezTo>
                    <a:pt x="19" y="32"/>
                    <a:pt x="18" y="31"/>
                    <a:pt x="16" y="31"/>
                  </a:cubicBezTo>
                  <a:cubicBezTo>
                    <a:pt x="9" y="31"/>
                    <a:pt x="1" y="53"/>
                    <a:pt x="4" y="87"/>
                  </a:cubicBezTo>
                  <a:cubicBezTo>
                    <a:pt x="8" y="124"/>
                    <a:pt x="17" y="136"/>
                    <a:pt x="21" y="136"/>
                  </a:cubicBezTo>
                  <a:cubicBezTo>
                    <a:pt x="23" y="136"/>
                    <a:pt x="26" y="133"/>
                    <a:pt x="28" y="133"/>
                  </a:cubicBezTo>
                  <a:cubicBezTo>
                    <a:pt x="28" y="133"/>
                    <a:pt x="29" y="134"/>
                    <a:pt x="29" y="136"/>
                  </a:cubicBezTo>
                  <a:cubicBezTo>
                    <a:pt x="35" y="161"/>
                    <a:pt x="41" y="167"/>
                    <a:pt x="47" y="167"/>
                  </a:cubicBezTo>
                  <a:cubicBezTo>
                    <a:pt x="53" y="167"/>
                    <a:pt x="58" y="160"/>
                    <a:pt x="63" y="160"/>
                  </a:cubicBezTo>
                  <a:cubicBezTo>
                    <a:pt x="66" y="160"/>
                    <a:pt x="68" y="161"/>
                    <a:pt x="70" y="165"/>
                  </a:cubicBezTo>
                  <a:cubicBezTo>
                    <a:pt x="80" y="148"/>
                    <a:pt x="90" y="142"/>
                    <a:pt x="99" y="142"/>
                  </a:cubicBezTo>
                  <a:cubicBezTo>
                    <a:pt x="112" y="142"/>
                    <a:pt x="125" y="154"/>
                    <a:pt x="140" y="161"/>
                  </a:cubicBezTo>
                  <a:cubicBezTo>
                    <a:pt x="160" y="173"/>
                    <a:pt x="181" y="186"/>
                    <a:pt x="205" y="190"/>
                  </a:cubicBezTo>
                  <a:cubicBezTo>
                    <a:pt x="246" y="190"/>
                    <a:pt x="283" y="186"/>
                    <a:pt x="320" y="173"/>
                  </a:cubicBezTo>
                  <a:cubicBezTo>
                    <a:pt x="361" y="169"/>
                    <a:pt x="402" y="161"/>
                    <a:pt x="443" y="153"/>
                  </a:cubicBezTo>
                  <a:cubicBezTo>
                    <a:pt x="455" y="152"/>
                    <a:pt x="468" y="151"/>
                    <a:pt x="480" y="151"/>
                  </a:cubicBezTo>
                  <a:cubicBezTo>
                    <a:pt x="513" y="151"/>
                    <a:pt x="546" y="155"/>
                    <a:pt x="579" y="161"/>
                  </a:cubicBezTo>
                  <a:cubicBezTo>
                    <a:pt x="583" y="161"/>
                    <a:pt x="591" y="149"/>
                    <a:pt x="595" y="149"/>
                  </a:cubicBezTo>
                  <a:cubicBezTo>
                    <a:pt x="624" y="157"/>
                    <a:pt x="649" y="165"/>
                    <a:pt x="677" y="169"/>
                  </a:cubicBezTo>
                  <a:cubicBezTo>
                    <a:pt x="698" y="165"/>
                    <a:pt x="722" y="157"/>
                    <a:pt x="743" y="145"/>
                  </a:cubicBezTo>
                  <a:cubicBezTo>
                    <a:pt x="751" y="140"/>
                    <a:pt x="759" y="108"/>
                    <a:pt x="759" y="46"/>
                  </a:cubicBezTo>
                  <a:cubicBezTo>
                    <a:pt x="751" y="42"/>
                    <a:pt x="747" y="26"/>
                    <a:pt x="743" y="21"/>
                  </a:cubicBezTo>
                  <a:cubicBezTo>
                    <a:pt x="735" y="21"/>
                    <a:pt x="722" y="26"/>
                    <a:pt x="718" y="30"/>
                  </a:cubicBezTo>
                  <a:cubicBezTo>
                    <a:pt x="704" y="41"/>
                    <a:pt x="690" y="45"/>
                    <a:pt x="676" y="45"/>
                  </a:cubicBezTo>
                  <a:cubicBezTo>
                    <a:pt x="649" y="45"/>
                    <a:pt x="622" y="30"/>
                    <a:pt x="595" y="21"/>
                  </a:cubicBezTo>
                  <a:cubicBezTo>
                    <a:pt x="583" y="17"/>
                    <a:pt x="571" y="1"/>
                    <a:pt x="554"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9"/>
            <p:cNvSpPr/>
            <p:nvPr/>
          </p:nvSpPr>
          <p:spPr>
            <a:xfrm>
              <a:off x="3042200" y="4490500"/>
              <a:ext cx="10275" cy="4000"/>
            </a:xfrm>
            <a:custGeom>
              <a:avLst/>
              <a:gdLst/>
              <a:ahLst/>
              <a:cxnLst/>
              <a:rect l="l" t="t" r="r" b="b"/>
              <a:pathLst>
                <a:path w="411" h="160" extrusionOk="0">
                  <a:moveTo>
                    <a:pt x="181" y="0"/>
                  </a:moveTo>
                  <a:cubicBezTo>
                    <a:pt x="157" y="0"/>
                    <a:pt x="132" y="18"/>
                    <a:pt x="107" y="18"/>
                  </a:cubicBezTo>
                  <a:cubicBezTo>
                    <a:pt x="92" y="18"/>
                    <a:pt x="75" y="28"/>
                    <a:pt x="57" y="28"/>
                  </a:cubicBezTo>
                  <a:cubicBezTo>
                    <a:pt x="46" y="28"/>
                    <a:pt x="36" y="25"/>
                    <a:pt x="25" y="14"/>
                  </a:cubicBezTo>
                  <a:cubicBezTo>
                    <a:pt x="24" y="13"/>
                    <a:pt x="23" y="13"/>
                    <a:pt x="21" y="13"/>
                  </a:cubicBezTo>
                  <a:cubicBezTo>
                    <a:pt x="18" y="13"/>
                    <a:pt x="16" y="14"/>
                    <a:pt x="13" y="14"/>
                  </a:cubicBezTo>
                  <a:cubicBezTo>
                    <a:pt x="5" y="14"/>
                    <a:pt x="1" y="31"/>
                    <a:pt x="1" y="68"/>
                  </a:cubicBezTo>
                  <a:cubicBezTo>
                    <a:pt x="10" y="121"/>
                    <a:pt x="14" y="146"/>
                    <a:pt x="21" y="146"/>
                  </a:cubicBezTo>
                  <a:cubicBezTo>
                    <a:pt x="28" y="146"/>
                    <a:pt x="37" y="128"/>
                    <a:pt x="54" y="96"/>
                  </a:cubicBezTo>
                  <a:cubicBezTo>
                    <a:pt x="58" y="113"/>
                    <a:pt x="62" y="129"/>
                    <a:pt x="66" y="150"/>
                  </a:cubicBezTo>
                  <a:cubicBezTo>
                    <a:pt x="69" y="156"/>
                    <a:pt x="75" y="160"/>
                    <a:pt x="79" y="160"/>
                  </a:cubicBezTo>
                  <a:cubicBezTo>
                    <a:pt x="80" y="160"/>
                    <a:pt x="82" y="159"/>
                    <a:pt x="83" y="158"/>
                  </a:cubicBezTo>
                  <a:cubicBezTo>
                    <a:pt x="93" y="138"/>
                    <a:pt x="103" y="132"/>
                    <a:pt x="113" y="132"/>
                  </a:cubicBezTo>
                  <a:cubicBezTo>
                    <a:pt x="119" y="132"/>
                    <a:pt x="126" y="134"/>
                    <a:pt x="132" y="137"/>
                  </a:cubicBezTo>
                  <a:cubicBezTo>
                    <a:pt x="134" y="139"/>
                    <a:pt x="137" y="139"/>
                    <a:pt x="139" y="139"/>
                  </a:cubicBezTo>
                  <a:cubicBezTo>
                    <a:pt x="144" y="139"/>
                    <a:pt x="148" y="136"/>
                    <a:pt x="148" y="133"/>
                  </a:cubicBezTo>
                  <a:cubicBezTo>
                    <a:pt x="157" y="121"/>
                    <a:pt x="165" y="116"/>
                    <a:pt x="173" y="116"/>
                  </a:cubicBezTo>
                  <a:cubicBezTo>
                    <a:pt x="181" y="116"/>
                    <a:pt x="189" y="121"/>
                    <a:pt x="198" y="129"/>
                  </a:cubicBezTo>
                  <a:cubicBezTo>
                    <a:pt x="202" y="133"/>
                    <a:pt x="206" y="142"/>
                    <a:pt x="210" y="142"/>
                  </a:cubicBezTo>
                  <a:cubicBezTo>
                    <a:pt x="224" y="139"/>
                    <a:pt x="240" y="132"/>
                    <a:pt x="256" y="132"/>
                  </a:cubicBezTo>
                  <a:cubicBezTo>
                    <a:pt x="267" y="132"/>
                    <a:pt x="278" y="136"/>
                    <a:pt x="288" y="146"/>
                  </a:cubicBezTo>
                  <a:cubicBezTo>
                    <a:pt x="289" y="148"/>
                    <a:pt x="291" y="149"/>
                    <a:pt x="292" y="149"/>
                  </a:cubicBezTo>
                  <a:cubicBezTo>
                    <a:pt x="295" y="149"/>
                    <a:pt x="297" y="146"/>
                    <a:pt x="300" y="146"/>
                  </a:cubicBezTo>
                  <a:lnTo>
                    <a:pt x="329" y="142"/>
                  </a:lnTo>
                  <a:lnTo>
                    <a:pt x="354" y="137"/>
                  </a:lnTo>
                  <a:cubicBezTo>
                    <a:pt x="359" y="137"/>
                    <a:pt x="363" y="132"/>
                    <a:pt x="368" y="132"/>
                  </a:cubicBezTo>
                  <a:cubicBezTo>
                    <a:pt x="371" y="132"/>
                    <a:pt x="374" y="133"/>
                    <a:pt x="378" y="137"/>
                  </a:cubicBezTo>
                  <a:cubicBezTo>
                    <a:pt x="380" y="139"/>
                    <a:pt x="383" y="140"/>
                    <a:pt x="385" y="140"/>
                  </a:cubicBezTo>
                  <a:cubicBezTo>
                    <a:pt x="394" y="140"/>
                    <a:pt x="401" y="124"/>
                    <a:pt x="411" y="80"/>
                  </a:cubicBezTo>
                  <a:cubicBezTo>
                    <a:pt x="399" y="47"/>
                    <a:pt x="399" y="31"/>
                    <a:pt x="382" y="31"/>
                  </a:cubicBezTo>
                  <a:cubicBezTo>
                    <a:pt x="374" y="31"/>
                    <a:pt x="364" y="25"/>
                    <a:pt x="355" y="25"/>
                  </a:cubicBezTo>
                  <a:cubicBezTo>
                    <a:pt x="350" y="25"/>
                    <a:pt x="345" y="27"/>
                    <a:pt x="341" y="31"/>
                  </a:cubicBezTo>
                  <a:cubicBezTo>
                    <a:pt x="334" y="36"/>
                    <a:pt x="327" y="38"/>
                    <a:pt x="320" y="38"/>
                  </a:cubicBezTo>
                  <a:cubicBezTo>
                    <a:pt x="294" y="38"/>
                    <a:pt x="268" y="10"/>
                    <a:pt x="241" y="10"/>
                  </a:cubicBezTo>
                  <a:cubicBezTo>
                    <a:pt x="234" y="10"/>
                    <a:pt x="226" y="12"/>
                    <a:pt x="218" y="18"/>
                  </a:cubicBezTo>
                  <a:cubicBezTo>
                    <a:pt x="206" y="5"/>
                    <a:pt x="193" y="0"/>
                    <a:pt x="18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9"/>
            <p:cNvSpPr/>
            <p:nvPr/>
          </p:nvSpPr>
          <p:spPr>
            <a:xfrm>
              <a:off x="3054400" y="4491050"/>
              <a:ext cx="7825" cy="3225"/>
            </a:xfrm>
            <a:custGeom>
              <a:avLst/>
              <a:gdLst/>
              <a:ahLst/>
              <a:cxnLst/>
              <a:rect l="l" t="t" r="r" b="b"/>
              <a:pathLst>
                <a:path w="313" h="129" extrusionOk="0">
                  <a:moveTo>
                    <a:pt x="26" y="1"/>
                  </a:moveTo>
                  <a:cubicBezTo>
                    <a:pt x="5" y="1"/>
                    <a:pt x="1" y="13"/>
                    <a:pt x="1" y="50"/>
                  </a:cubicBezTo>
                  <a:cubicBezTo>
                    <a:pt x="3" y="88"/>
                    <a:pt x="8" y="97"/>
                    <a:pt x="13" y="97"/>
                  </a:cubicBezTo>
                  <a:cubicBezTo>
                    <a:pt x="17" y="97"/>
                    <a:pt x="22" y="91"/>
                    <a:pt x="26" y="91"/>
                  </a:cubicBezTo>
                  <a:lnTo>
                    <a:pt x="62" y="107"/>
                  </a:lnTo>
                  <a:cubicBezTo>
                    <a:pt x="71" y="107"/>
                    <a:pt x="75" y="115"/>
                    <a:pt x="83" y="115"/>
                  </a:cubicBezTo>
                  <a:cubicBezTo>
                    <a:pt x="97" y="115"/>
                    <a:pt x="112" y="110"/>
                    <a:pt x="127" y="110"/>
                  </a:cubicBezTo>
                  <a:cubicBezTo>
                    <a:pt x="135" y="110"/>
                    <a:pt x="142" y="111"/>
                    <a:pt x="149" y="115"/>
                  </a:cubicBezTo>
                  <a:cubicBezTo>
                    <a:pt x="151" y="116"/>
                    <a:pt x="154" y="117"/>
                    <a:pt x="156" y="117"/>
                  </a:cubicBezTo>
                  <a:cubicBezTo>
                    <a:pt x="169" y="117"/>
                    <a:pt x="181" y="107"/>
                    <a:pt x="194" y="107"/>
                  </a:cubicBezTo>
                  <a:cubicBezTo>
                    <a:pt x="202" y="107"/>
                    <a:pt x="210" y="111"/>
                    <a:pt x="218" y="124"/>
                  </a:cubicBezTo>
                  <a:cubicBezTo>
                    <a:pt x="220" y="127"/>
                    <a:pt x="221" y="129"/>
                    <a:pt x="222" y="129"/>
                  </a:cubicBezTo>
                  <a:cubicBezTo>
                    <a:pt x="225" y="129"/>
                    <a:pt x="229" y="121"/>
                    <a:pt x="235" y="115"/>
                  </a:cubicBezTo>
                  <a:cubicBezTo>
                    <a:pt x="237" y="106"/>
                    <a:pt x="240" y="103"/>
                    <a:pt x="243" y="103"/>
                  </a:cubicBezTo>
                  <a:cubicBezTo>
                    <a:pt x="247" y="103"/>
                    <a:pt x="251" y="107"/>
                    <a:pt x="255" y="111"/>
                  </a:cubicBezTo>
                  <a:cubicBezTo>
                    <a:pt x="263" y="119"/>
                    <a:pt x="271" y="126"/>
                    <a:pt x="279" y="126"/>
                  </a:cubicBezTo>
                  <a:cubicBezTo>
                    <a:pt x="291" y="126"/>
                    <a:pt x="303" y="109"/>
                    <a:pt x="313" y="54"/>
                  </a:cubicBezTo>
                  <a:cubicBezTo>
                    <a:pt x="305" y="25"/>
                    <a:pt x="296" y="25"/>
                    <a:pt x="288" y="21"/>
                  </a:cubicBezTo>
                  <a:cubicBezTo>
                    <a:pt x="272" y="21"/>
                    <a:pt x="255" y="23"/>
                    <a:pt x="239" y="23"/>
                  </a:cubicBezTo>
                  <a:cubicBezTo>
                    <a:pt x="231" y="23"/>
                    <a:pt x="223" y="22"/>
                    <a:pt x="214" y="21"/>
                  </a:cubicBezTo>
                  <a:cubicBezTo>
                    <a:pt x="198" y="21"/>
                    <a:pt x="181" y="5"/>
                    <a:pt x="169" y="5"/>
                  </a:cubicBezTo>
                  <a:cubicBezTo>
                    <a:pt x="140" y="1"/>
                    <a:pt x="112" y="1"/>
                    <a:pt x="8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9"/>
            <p:cNvSpPr/>
            <p:nvPr/>
          </p:nvSpPr>
          <p:spPr>
            <a:xfrm>
              <a:off x="3063750" y="4491600"/>
              <a:ext cx="3100" cy="2525"/>
            </a:xfrm>
            <a:custGeom>
              <a:avLst/>
              <a:gdLst/>
              <a:ahLst/>
              <a:cxnLst/>
              <a:rect l="l" t="t" r="r" b="b"/>
              <a:pathLst>
                <a:path w="124" h="101" extrusionOk="0">
                  <a:moveTo>
                    <a:pt x="54" y="0"/>
                  </a:moveTo>
                  <a:cubicBezTo>
                    <a:pt x="36" y="0"/>
                    <a:pt x="19" y="1"/>
                    <a:pt x="0" y="3"/>
                  </a:cubicBezTo>
                  <a:cubicBezTo>
                    <a:pt x="4" y="61"/>
                    <a:pt x="4" y="94"/>
                    <a:pt x="14" y="94"/>
                  </a:cubicBezTo>
                  <a:cubicBezTo>
                    <a:pt x="16" y="94"/>
                    <a:pt x="18" y="92"/>
                    <a:pt x="21" y="89"/>
                  </a:cubicBezTo>
                  <a:cubicBezTo>
                    <a:pt x="24" y="85"/>
                    <a:pt x="28" y="83"/>
                    <a:pt x="32" y="83"/>
                  </a:cubicBezTo>
                  <a:cubicBezTo>
                    <a:pt x="42" y="83"/>
                    <a:pt x="53" y="95"/>
                    <a:pt x="62" y="98"/>
                  </a:cubicBezTo>
                  <a:cubicBezTo>
                    <a:pt x="68" y="100"/>
                    <a:pt x="75" y="101"/>
                    <a:pt x="82" y="101"/>
                  </a:cubicBezTo>
                  <a:cubicBezTo>
                    <a:pt x="90" y="101"/>
                    <a:pt x="97" y="100"/>
                    <a:pt x="103" y="98"/>
                  </a:cubicBezTo>
                  <a:cubicBezTo>
                    <a:pt x="111" y="93"/>
                    <a:pt x="119" y="81"/>
                    <a:pt x="123" y="28"/>
                  </a:cubicBezTo>
                  <a:cubicBezTo>
                    <a:pt x="115" y="20"/>
                    <a:pt x="111" y="3"/>
                    <a:pt x="107" y="3"/>
                  </a:cubicBezTo>
                  <a:cubicBezTo>
                    <a:pt x="89" y="1"/>
                    <a:pt x="71" y="0"/>
                    <a:pt x="5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9"/>
            <p:cNvSpPr/>
            <p:nvPr/>
          </p:nvSpPr>
          <p:spPr>
            <a:xfrm>
              <a:off x="3062825" y="4491650"/>
              <a:ext cx="525" cy="2200"/>
            </a:xfrm>
            <a:custGeom>
              <a:avLst/>
              <a:gdLst/>
              <a:ahLst/>
              <a:cxnLst/>
              <a:rect l="l" t="t" r="r" b="b"/>
              <a:pathLst>
                <a:path w="21" h="88" extrusionOk="0">
                  <a:moveTo>
                    <a:pt x="7" y="0"/>
                  </a:moveTo>
                  <a:cubicBezTo>
                    <a:pt x="3" y="0"/>
                    <a:pt x="0" y="11"/>
                    <a:pt x="0" y="46"/>
                  </a:cubicBezTo>
                  <a:cubicBezTo>
                    <a:pt x="0" y="59"/>
                    <a:pt x="0" y="75"/>
                    <a:pt x="5" y="87"/>
                  </a:cubicBezTo>
                  <a:cubicBezTo>
                    <a:pt x="5" y="88"/>
                    <a:pt x="5" y="88"/>
                    <a:pt x="6" y="88"/>
                  </a:cubicBezTo>
                  <a:cubicBezTo>
                    <a:pt x="14" y="88"/>
                    <a:pt x="21" y="57"/>
                    <a:pt x="17" y="34"/>
                  </a:cubicBezTo>
                  <a:cubicBezTo>
                    <a:pt x="17" y="22"/>
                    <a:pt x="13" y="9"/>
                    <a:pt x="9" y="1"/>
                  </a:cubicBezTo>
                  <a:cubicBezTo>
                    <a:pt x="8" y="1"/>
                    <a:pt x="7" y="0"/>
                    <a:pt x="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p:nvPr/>
          </p:nvSpPr>
          <p:spPr>
            <a:xfrm>
              <a:off x="3052975" y="4491350"/>
              <a:ext cx="650" cy="1875"/>
            </a:xfrm>
            <a:custGeom>
              <a:avLst/>
              <a:gdLst/>
              <a:ahLst/>
              <a:cxnLst/>
              <a:rect l="l" t="t" r="r" b="b"/>
              <a:pathLst>
                <a:path w="26" h="75" extrusionOk="0">
                  <a:moveTo>
                    <a:pt x="5" y="1"/>
                  </a:moveTo>
                  <a:cubicBezTo>
                    <a:pt x="0" y="1"/>
                    <a:pt x="0" y="9"/>
                    <a:pt x="0" y="13"/>
                  </a:cubicBezTo>
                  <a:cubicBezTo>
                    <a:pt x="0" y="30"/>
                    <a:pt x="0" y="46"/>
                    <a:pt x="0" y="67"/>
                  </a:cubicBezTo>
                  <a:cubicBezTo>
                    <a:pt x="4" y="71"/>
                    <a:pt x="7" y="74"/>
                    <a:pt x="10" y="74"/>
                  </a:cubicBezTo>
                  <a:cubicBezTo>
                    <a:pt x="15" y="74"/>
                    <a:pt x="20" y="66"/>
                    <a:pt x="25" y="46"/>
                  </a:cubicBezTo>
                  <a:cubicBezTo>
                    <a:pt x="25" y="34"/>
                    <a:pt x="21" y="21"/>
                    <a:pt x="21" y="13"/>
                  </a:cubicBezTo>
                  <a:cubicBezTo>
                    <a:pt x="17" y="5"/>
                    <a:pt x="13" y="5"/>
                    <a:pt x="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9"/>
            <p:cNvSpPr/>
            <p:nvPr/>
          </p:nvSpPr>
          <p:spPr>
            <a:xfrm>
              <a:off x="3018300" y="4593725"/>
              <a:ext cx="16025" cy="7125"/>
            </a:xfrm>
            <a:custGeom>
              <a:avLst/>
              <a:gdLst/>
              <a:ahLst/>
              <a:cxnLst/>
              <a:rect l="l" t="t" r="r" b="b"/>
              <a:pathLst>
                <a:path w="641" h="285" extrusionOk="0">
                  <a:moveTo>
                    <a:pt x="9" y="1"/>
                  </a:moveTo>
                  <a:cubicBezTo>
                    <a:pt x="9" y="1"/>
                    <a:pt x="5" y="1"/>
                    <a:pt x="1" y="5"/>
                  </a:cubicBezTo>
                  <a:lnTo>
                    <a:pt x="1" y="284"/>
                  </a:lnTo>
                  <a:cubicBezTo>
                    <a:pt x="17" y="284"/>
                    <a:pt x="38" y="272"/>
                    <a:pt x="42" y="268"/>
                  </a:cubicBezTo>
                  <a:cubicBezTo>
                    <a:pt x="48" y="267"/>
                    <a:pt x="55" y="266"/>
                    <a:pt x="61" y="266"/>
                  </a:cubicBezTo>
                  <a:cubicBezTo>
                    <a:pt x="78" y="266"/>
                    <a:pt x="93" y="270"/>
                    <a:pt x="111" y="276"/>
                  </a:cubicBezTo>
                  <a:cubicBezTo>
                    <a:pt x="119" y="276"/>
                    <a:pt x="128" y="285"/>
                    <a:pt x="137" y="285"/>
                  </a:cubicBezTo>
                  <a:cubicBezTo>
                    <a:pt x="143" y="285"/>
                    <a:pt x="150" y="281"/>
                    <a:pt x="157" y="268"/>
                  </a:cubicBezTo>
                  <a:cubicBezTo>
                    <a:pt x="161" y="251"/>
                    <a:pt x="173" y="243"/>
                    <a:pt x="189" y="243"/>
                  </a:cubicBezTo>
                  <a:cubicBezTo>
                    <a:pt x="218" y="235"/>
                    <a:pt x="251" y="227"/>
                    <a:pt x="280" y="223"/>
                  </a:cubicBezTo>
                  <a:cubicBezTo>
                    <a:pt x="285" y="223"/>
                    <a:pt x="290" y="223"/>
                    <a:pt x="296" y="223"/>
                  </a:cubicBezTo>
                  <a:cubicBezTo>
                    <a:pt x="304" y="223"/>
                    <a:pt x="313" y="222"/>
                    <a:pt x="321" y="214"/>
                  </a:cubicBezTo>
                  <a:cubicBezTo>
                    <a:pt x="328" y="208"/>
                    <a:pt x="336" y="205"/>
                    <a:pt x="343" y="205"/>
                  </a:cubicBezTo>
                  <a:cubicBezTo>
                    <a:pt x="363" y="205"/>
                    <a:pt x="383" y="222"/>
                    <a:pt x="404" y="222"/>
                  </a:cubicBezTo>
                  <a:cubicBezTo>
                    <a:pt x="414" y="222"/>
                    <a:pt x="425" y="218"/>
                    <a:pt x="436" y="206"/>
                  </a:cubicBezTo>
                  <a:cubicBezTo>
                    <a:pt x="436" y="206"/>
                    <a:pt x="436" y="205"/>
                    <a:pt x="437" y="205"/>
                  </a:cubicBezTo>
                  <a:cubicBezTo>
                    <a:pt x="441" y="205"/>
                    <a:pt x="445" y="218"/>
                    <a:pt x="452" y="218"/>
                  </a:cubicBezTo>
                  <a:cubicBezTo>
                    <a:pt x="454" y="221"/>
                    <a:pt x="458" y="223"/>
                    <a:pt x="462" y="223"/>
                  </a:cubicBezTo>
                  <a:cubicBezTo>
                    <a:pt x="466" y="223"/>
                    <a:pt x="469" y="222"/>
                    <a:pt x="472" y="218"/>
                  </a:cubicBezTo>
                  <a:cubicBezTo>
                    <a:pt x="482" y="209"/>
                    <a:pt x="490" y="204"/>
                    <a:pt x="498" y="204"/>
                  </a:cubicBezTo>
                  <a:cubicBezTo>
                    <a:pt x="504" y="204"/>
                    <a:pt x="510" y="207"/>
                    <a:pt x="518" y="214"/>
                  </a:cubicBezTo>
                  <a:cubicBezTo>
                    <a:pt x="523" y="220"/>
                    <a:pt x="528" y="222"/>
                    <a:pt x="534" y="222"/>
                  </a:cubicBezTo>
                  <a:cubicBezTo>
                    <a:pt x="547" y="222"/>
                    <a:pt x="560" y="210"/>
                    <a:pt x="571" y="181"/>
                  </a:cubicBezTo>
                  <a:cubicBezTo>
                    <a:pt x="571" y="179"/>
                    <a:pt x="573" y="172"/>
                    <a:pt x="575" y="172"/>
                  </a:cubicBezTo>
                  <a:cubicBezTo>
                    <a:pt x="577" y="172"/>
                    <a:pt x="578" y="173"/>
                    <a:pt x="579" y="177"/>
                  </a:cubicBezTo>
                  <a:cubicBezTo>
                    <a:pt x="588" y="205"/>
                    <a:pt x="597" y="209"/>
                    <a:pt x="607" y="209"/>
                  </a:cubicBezTo>
                  <a:cubicBezTo>
                    <a:pt x="612" y="209"/>
                    <a:pt x="617" y="208"/>
                    <a:pt x="622" y="208"/>
                  </a:cubicBezTo>
                  <a:cubicBezTo>
                    <a:pt x="625" y="208"/>
                    <a:pt x="629" y="209"/>
                    <a:pt x="632" y="210"/>
                  </a:cubicBezTo>
                  <a:cubicBezTo>
                    <a:pt x="632" y="210"/>
                    <a:pt x="632" y="206"/>
                    <a:pt x="637" y="206"/>
                  </a:cubicBezTo>
                  <a:cubicBezTo>
                    <a:pt x="637" y="177"/>
                    <a:pt x="641" y="149"/>
                    <a:pt x="641" y="120"/>
                  </a:cubicBezTo>
                  <a:cubicBezTo>
                    <a:pt x="637" y="79"/>
                    <a:pt x="628" y="79"/>
                    <a:pt x="620" y="79"/>
                  </a:cubicBezTo>
                  <a:cubicBezTo>
                    <a:pt x="613" y="77"/>
                    <a:pt x="605" y="76"/>
                    <a:pt x="598" y="76"/>
                  </a:cubicBezTo>
                  <a:cubicBezTo>
                    <a:pt x="585" y="76"/>
                    <a:pt x="571" y="78"/>
                    <a:pt x="558" y="78"/>
                  </a:cubicBezTo>
                  <a:cubicBezTo>
                    <a:pt x="546" y="78"/>
                    <a:pt x="534" y="77"/>
                    <a:pt x="522" y="71"/>
                  </a:cubicBezTo>
                  <a:cubicBezTo>
                    <a:pt x="485" y="58"/>
                    <a:pt x="452" y="50"/>
                    <a:pt x="415" y="50"/>
                  </a:cubicBezTo>
                  <a:cubicBezTo>
                    <a:pt x="411" y="50"/>
                    <a:pt x="407" y="46"/>
                    <a:pt x="407" y="46"/>
                  </a:cubicBezTo>
                  <a:cubicBezTo>
                    <a:pt x="397" y="30"/>
                    <a:pt x="388" y="25"/>
                    <a:pt x="379" y="25"/>
                  </a:cubicBezTo>
                  <a:cubicBezTo>
                    <a:pt x="372" y="25"/>
                    <a:pt x="365" y="28"/>
                    <a:pt x="358" y="30"/>
                  </a:cubicBezTo>
                  <a:cubicBezTo>
                    <a:pt x="351" y="30"/>
                    <a:pt x="347" y="35"/>
                    <a:pt x="342" y="35"/>
                  </a:cubicBezTo>
                  <a:cubicBezTo>
                    <a:pt x="340" y="35"/>
                    <a:pt x="339" y="35"/>
                    <a:pt x="337" y="34"/>
                  </a:cubicBezTo>
                  <a:cubicBezTo>
                    <a:pt x="292" y="26"/>
                    <a:pt x="247" y="17"/>
                    <a:pt x="202" y="9"/>
                  </a:cubicBezTo>
                  <a:cubicBezTo>
                    <a:pt x="193" y="9"/>
                    <a:pt x="181" y="17"/>
                    <a:pt x="169" y="21"/>
                  </a:cubicBezTo>
                  <a:lnTo>
                    <a:pt x="120" y="21"/>
                  </a:lnTo>
                  <a:cubicBezTo>
                    <a:pt x="115" y="21"/>
                    <a:pt x="111" y="17"/>
                    <a:pt x="103" y="17"/>
                  </a:cubicBezTo>
                  <a:cubicBezTo>
                    <a:pt x="99" y="17"/>
                    <a:pt x="87" y="21"/>
                    <a:pt x="74" y="21"/>
                  </a:cubicBezTo>
                  <a:cubicBezTo>
                    <a:pt x="54" y="13"/>
                    <a:pt x="33" y="5"/>
                    <a:pt x="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9"/>
            <p:cNvSpPr/>
            <p:nvPr/>
          </p:nvSpPr>
          <p:spPr>
            <a:xfrm>
              <a:off x="3018200" y="4580675"/>
              <a:ext cx="16125" cy="7125"/>
            </a:xfrm>
            <a:custGeom>
              <a:avLst/>
              <a:gdLst/>
              <a:ahLst/>
              <a:cxnLst/>
              <a:rect l="l" t="t" r="r" b="b"/>
              <a:pathLst>
                <a:path w="645" h="285" extrusionOk="0">
                  <a:moveTo>
                    <a:pt x="59" y="1"/>
                  </a:moveTo>
                  <a:cubicBezTo>
                    <a:pt x="40" y="1"/>
                    <a:pt x="19" y="28"/>
                    <a:pt x="0" y="43"/>
                  </a:cubicBezTo>
                  <a:lnTo>
                    <a:pt x="0" y="285"/>
                  </a:lnTo>
                  <a:lnTo>
                    <a:pt x="13" y="285"/>
                  </a:lnTo>
                  <a:cubicBezTo>
                    <a:pt x="25" y="269"/>
                    <a:pt x="50" y="269"/>
                    <a:pt x="70" y="269"/>
                  </a:cubicBezTo>
                  <a:cubicBezTo>
                    <a:pt x="91" y="269"/>
                    <a:pt x="111" y="264"/>
                    <a:pt x="136" y="260"/>
                  </a:cubicBezTo>
                  <a:cubicBezTo>
                    <a:pt x="151" y="251"/>
                    <a:pt x="169" y="246"/>
                    <a:pt x="187" y="246"/>
                  </a:cubicBezTo>
                  <a:cubicBezTo>
                    <a:pt x="193" y="246"/>
                    <a:pt x="199" y="247"/>
                    <a:pt x="206" y="248"/>
                  </a:cubicBezTo>
                  <a:cubicBezTo>
                    <a:pt x="224" y="253"/>
                    <a:pt x="241" y="260"/>
                    <a:pt x="258" y="260"/>
                  </a:cubicBezTo>
                  <a:cubicBezTo>
                    <a:pt x="268" y="260"/>
                    <a:pt x="277" y="258"/>
                    <a:pt x="288" y="252"/>
                  </a:cubicBezTo>
                  <a:cubicBezTo>
                    <a:pt x="297" y="249"/>
                    <a:pt x="304" y="241"/>
                    <a:pt x="312" y="241"/>
                  </a:cubicBezTo>
                  <a:cubicBezTo>
                    <a:pt x="315" y="241"/>
                    <a:pt x="318" y="242"/>
                    <a:pt x="321" y="244"/>
                  </a:cubicBezTo>
                  <a:cubicBezTo>
                    <a:pt x="326" y="247"/>
                    <a:pt x="331" y="248"/>
                    <a:pt x="337" y="248"/>
                  </a:cubicBezTo>
                  <a:cubicBezTo>
                    <a:pt x="360" y="248"/>
                    <a:pt x="385" y="227"/>
                    <a:pt x="410" y="227"/>
                  </a:cubicBezTo>
                  <a:cubicBezTo>
                    <a:pt x="411" y="227"/>
                    <a:pt x="413" y="227"/>
                    <a:pt x="415" y="228"/>
                  </a:cubicBezTo>
                  <a:cubicBezTo>
                    <a:pt x="431" y="228"/>
                    <a:pt x="447" y="210"/>
                    <a:pt x="465" y="210"/>
                  </a:cubicBezTo>
                  <a:cubicBezTo>
                    <a:pt x="470" y="210"/>
                    <a:pt x="475" y="212"/>
                    <a:pt x="481" y="215"/>
                  </a:cubicBezTo>
                  <a:cubicBezTo>
                    <a:pt x="489" y="222"/>
                    <a:pt x="497" y="224"/>
                    <a:pt x="503" y="224"/>
                  </a:cubicBezTo>
                  <a:cubicBezTo>
                    <a:pt x="509" y="224"/>
                    <a:pt x="515" y="223"/>
                    <a:pt x="520" y="223"/>
                  </a:cubicBezTo>
                  <a:cubicBezTo>
                    <a:pt x="522" y="223"/>
                    <a:pt x="524" y="223"/>
                    <a:pt x="526" y="223"/>
                  </a:cubicBezTo>
                  <a:cubicBezTo>
                    <a:pt x="532" y="226"/>
                    <a:pt x="538" y="227"/>
                    <a:pt x="544" y="227"/>
                  </a:cubicBezTo>
                  <a:cubicBezTo>
                    <a:pt x="560" y="227"/>
                    <a:pt x="574" y="218"/>
                    <a:pt x="583" y="203"/>
                  </a:cubicBezTo>
                  <a:cubicBezTo>
                    <a:pt x="587" y="197"/>
                    <a:pt x="592" y="192"/>
                    <a:pt x="598" y="192"/>
                  </a:cubicBezTo>
                  <a:cubicBezTo>
                    <a:pt x="603" y="192"/>
                    <a:pt x="608" y="197"/>
                    <a:pt x="612" y="211"/>
                  </a:cubicBezTo>
                  <a:cubicBezTo>
                    <a:pt x="616" y="228"/>
                    <a:pt x="628" y="223"/>
                    <a:pt x="636" y="232"/>
                  </a:cubicBezTo>
                  <a:cubicBezTo>
                    <a:pt x="641" y="195"/>
                    <a:pt x="641" y="166"/>
                    <a:pt x="645" y="137"/>
                  </a:cubicBezTo>
                  <a:cubicBezTo>
                    <a:pt x="638" y="94"/>
                    <a:pt x="631" y="77"/>
                    <a:pt x="625" y="77"/>
                  </a:cubicBezTo>
                  <a:cubicBezTo>
                    <a:pt x="623" y="77"/>
                    <a:pt x="622" y="78"/>
                    <a:pt x="620" y="80"/>
                  </a:cubicBezTo>
                  <a:cubicBezTo>
                    <a:pt x="612" y="88"/>
                    <a:pt x="604" y="96"/>
                    <a:pt x="595" y="96"/>
                  </a:cubicBezTo>
                  <a:cubicBezTo>
                    <a:pt x="554" y="92"/>
                    <a:pt x="517" y="80"/>
                    <a:pt x="481" y="67"/>
                  </a:cubicBezTo>
                  <a:cubicBezTo>
                    <a:pt x="468" y="59"/>
                    <a:pt x="453" y="55"/>
                    <a:pt x="437" y="55"/>
                  </a:cubicBezTo>
                  <a:cubicBezTo>
                    <a:pt x="422" y="55"/>
                    <a:pt x="407" y="59"/>
                    <a:pt x="394" y="67"/>
                  </a:cubicBezTo>
                  <a:cubicBezTo>
                    <a:pt x="393" y="68"/>
                    <a:pt x="391" y="69"/>
                    <a:pt x="390" y="69"/>
                  </a:cubicBezTo>
                  <a:cubicBezTo>
                    <a:pt x="383" y="69"/>
                    <a:pt x="376" y="63"/>
                    <a:pt x="370" y="59"/>
                  </a:cubicBezTo>
                  <a:cubicBezTo>
                    <a:pt x="364" y="59"/>
                    <a:pt x="348" y="52"/>
                    <a:pt x="336" y="52"/>
                  </a:cubicBezTo>
                  <a:cubicBezTo>
                    <a:pt x="332" y="52"/>
                    <a:pt x="328" y="53"/>
                    <a:pt x="325" y="55"/>
                  </a:cubicBezTo>
                  <a:cubicBezTo>
                    <a:pt x="318" y="59"/>
                    <a:pt x="310" y="61"/>
                    <a:pt x="302" y="61"/>
                  </a:cubicBezTo>
                  <a:cubicBezTo>
                    <a:pt x="294" y="61"/>
                    <a:pt x="286" y="59"/>
                    <a:pt x="280" y="55"/>
                  </a:cubicBezTo>
                  <a:cubicBezTo>
                    <a:pt x="263" y="47"/>
                    <a:pt x="247" y="43"/>
                    <a:pt x="230" y="43"/>
                  </a:cubicBezTo>
                  <a:cubicBezTo>
                    <a:pt x="217" y="43"/>
                    <a:pt x="207" y="48"/>
                    <a:pt x="195" y="48"/>
                  </a:cubicBezTo>
                  <a:cubicBezTo>
                    <a:pt x="192" y="48"/>
                    <a:pt x="188" y="48"/>
                    <a:pt x="185" y="47"/>
                  </a:cubicBezTo>
                  <a:cubicBezTo>
                    <a:pt x="148" y="35"/>
                    <a:pt x="107" y="18"/>
                    <a:pt x="66" y="2"/>
                  </a:cubicBezTo>
                  <a:cubicBezTo>
                    <a:pt x="64" y="1"/>
                    <a:pt x="62" y="1"/>
                    <a:pt x="5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9"/>
            <p:cNvSpPr/>
            <p:nvPr/>
          </p:nvSpPr>
          <p:spPr>
            <a:xfrm>
              <a:off x="3018300" y="4606550"/>
              <a:ext cx="13475" cy="7450"/>
            </a:xfrm>
            <a:custGeom>
              <a:avLst/>
              <a:gdLst/>
              <a:ahLst/>
              <a:cxnLst/>
              <a:rect l="l" t="t" r="r" b="b"/>
              <a:pathLst>
                <a:path w="539" h="298" extrusionOk="0">
                  <a:moveTo>
                    <a:pt x="13" y="1"/>
                  </a:moveTo>
                  <a:cubicBezTo>
                    <a:pt x="5" y="5"/>
                    <a:pt x="1" y="5"/>
                    <a:pt x="1" y="9"/>
                  </a:cubicBezTo>
                  <a:lnTo>
                    <a:pt x="1" y="296"/>
                  </a:lnTo>
                  <a:cubicBezTo>
                    <a:pt x="5" y="297"/>
                    <a:pt x="9" y="297"/>
                    <a:pt x="13" y="297"/>
                  </a:cubicBezTo>
                  <a:cubicBezTo>
                    <a:pt x="33" y="297"/>
                    <a:pt x="53" y="289"/>
                    <a:pt x="66" y="272"/>
                  </a:cubicBezTo>
                  <a:cubicBezTo>
                    <a:pt x="74" y="263"/>
                    <a:pt x="83" y="268"/>
                    <a:pt x="91" y="263"/>
                  </a:cubicBezTo>
                  <a:cubicBezTo>
                    <a:pt x="120" y="263"/>
                    <a:pt x="148" y="255"/>
                    <a:pt x="177" y="251"/>
                  </a:cubicBezTo>
                  <a:cubicBezTo>
                    <a:pt x="206" y="239"/>
                    <a:pt x="239" y="227"/>
                    <a:pt x="267" y="222"/>
                  </a:cubicBezTo>
                  <a:cubicBezTo>
                    <a:pt x="288" y="222"/>
                    <a:pt x="308" y="227"/>
                    <a:pt x="328" y="227"/>
                  </a:cubicBezTo>
                  <a:cubicBezTo>
                    <a:pt x="348" y="227"/>
                    <a:pt x="368" y="222"/>
                    <a:pt x="386" y="206"/>
                  </a:cubicBezTo>
                  <a:cubicBezTo>
                    <a:pt x="388" y="204"/>
                    <a:pt x="390" y="203"/>
                    <a:pt x="393" y="203"/>
                  </a:cubicBezTo>
                  <a:cubicBezTo>
                    <a:pt x="396" y="203"/>
                    <a:pt x="400" y="205"/>
                    <a:pt x="403" y="210"/>
                  </a:cubicBezTo>
                  <a:cubicBezTo>
                    <a:pt x="409" y="222"/>
                    <a:pt x="415" y="227"/>
                    <a:pt x="422" y="227"/>
                  </a:cubicBezTo>
                  <a:cubicBezTo>
                    <a:pt x="430" y="227"/>
                    <a:pt x="437" y="221"/>
                    <a:pt x="444" y="210"/>
                  </a:cubicBezTo>
                  <a:cubicBezTo>
                    <a:pt x="449" y="203"/>
                    <a:pt x="456" y="200"/>
                    <a:pt x="463" y="200"/>
                  </a:cubicBezTo>
                  <a:cubicBezTo>
                    <a:pt x="471" y="200"/>
                    <a:pt x="480" y="204"/>
                    <a:pt x="489" y="206"/>
                  </a:cubicBezTo>
                  <a:cubicBezTo>
                    <a:pt x="505" y="206"/>
                    <a:pt x="518" y="198"/>
                    <a:pt x="530" y="185"/>
                  </a:cubicBezTo>
                  <a:cubicBezTo>
                    <a:pt x="534" y="169"/>
                    <a:pt x="538" y="153"/>
                    <a:pt x="538" y="136"/>
                  </a:cubicBezTo>
                  <a:lnTo>
                    <a:pt x="538" y="108"/>
                  </a:lnTo>
                  <a:cubicBezTo>
                    <a:pt x="530" y="95"/>
                    <a:pt x="522" y="83"/>
                    <a:pt x="513" y="75"/>
                  </a:cubicBezTo>
                  <a:cubicBezTo>
                    <a:pt x="509" y="73"/>
                    <a:pt x="505" y="73"/>
                    <a:pt x="501" y="73"/>
                  </a:cubicBezTo>
                  <a:cubicBezTo>
                    <a:pt x="497" y="73"/>
                    <a:pt x="493" y="73"/>
                    <a:pt x="489" y="71"/>
                  </a:cubicBezTo>
                  <a:cubicBezTo>
                    <a:pt x="444" y="67"/>
                    <a:pt x="403" y="54"/>
                    <a:pt x="358" y="42"/>
                  </a:cubicBezTo>
                  <a:cubicBezTo>
                    <a:pt x="329" y="29"/>
                    <a:pt x="299" y="24"/>
                    <a:pt x="268" y="24"/>
                  </a:cubicBezTo>
                  <a:cubicBezTo>
                    <a:pt x="258" y="24"/>
                    <a:pt x="248" y="24"/>
                    <a:pt x="239" y="25"/>
                  </a:cubicBezTo>
                  <a:cubicBezTo>
                    <a:pt x="232" y="27"/>
                    <a:pt x="224" y="28"/>
                    <a:pt x="217" y="28"/>
                  </a:cubicBezTo>
                  <a:cubicBezTo>
                    <a:pt x="207" y="28"/>
                    <a:pt x="197" y="26"/>
                    <a:pt x="189" y="21"/>
                  </a:cubicBezTo>
                  <a:cubicBezTo>
                    <a:pt x="179" y="13"/>
                    <a:pt x="166" y="9"/>
                    <a:pt x="155" y="9"/>
                  </a:cubicBezTo>
                  <a:cubicBezTo>
                    <a:pt x="148" y="9"/>
                    <a:pt x="142" y="10"/>
                    <a:pt x="136" y="13"/>
                  </a:cubicBezTo>
                  <a:cubicBezTo>
                    <a:pt x="130" y="15"/>
                    <a:pt x="124" y="16"/>
                    <a:pt x="118" y="16"/>
                  </a:cubicBezTo>
                  <a:cubicBezTo>
                    <a:pt x="111" y="16"/>
                    <a:pt x="105" y="15"/>
                    <a:pt x="99" y="13"/>
                  </a:cubicBezTo>
                  <a:cubicBezTo>
                    <a:pt x="96" y="13"/>
                    <a:pt x="92" y="4"/>
                    <a:pt x="86" y="4"/>
                  </a:cubicBezTo>
                  <a:cubicBezTo>
                    <a:pt x="85" y="4"/>
                    <a:pt x="84" y="4"/>
                    <a:pt x="83" y="5"/>
                  </a:cubicBezTo>
                  <a:cubicBezTo>
                    <a:pt x="75" y="17"/>
                    <a:pt x="67" y="21"/>
                    <a:pt x="59" y="21"/>
                  </a:cubicBezTo>
                  <a:cubicBezTo>
                    <a:pt x="44" y="21"/>
                    <a:pt x="28" y="9"/>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9"/>
            <p:cNvSpPr/>
            <p:nvPr/>
          </p:nvSpPr>
          <p:spPr>
            <a:xfrm>
              <a:off x="3018300" y="4515700"/>
              <a:ext cx="6600" cy="6275"/>
            </a:xfrm>
            <a:custGeom>
              <a:avLst/>
              <a:gdLst/>
              <a:ahLst/>
              <a:cxnLst/>
              <a:rect l="l" t="t" r="r" b="b"/>
              <a:pathLst>
                <a:path w="264" h="251" extrusionOk="0">
                  <a:moveTo>
                    <a:pt x="80" y="0"/>
                  </a:moveTo>
                  <a:cubicBezTo>
                    <a:pt x="70" y="0"/>
                    <a:pt x="60" y="5"/>
                    <a:pt x="50" y="16"/>
                  </a:cubicBezTo>
                  <a:lnTo>
                    <a:pt x="42" y="16"/>
                  </a:lnTo>
                  <a:cubicBezTo>
                    <a:pt x="29" y="12"/>
                    <a:pt x="13" y="8"/>
                    <a:pt x="1" y="8"/>
                  </a:cubicBezTo>
                  <a:lnTo>
                    <a:pt x="1" y="241"/>
                  </a:lnTo>
                  <a:cubicBezTo>
                    <a:pt x="2" y="240"/>
                    <a:pt x="4" y="240"/>
                    <a:pt x="6" y="240"/>
                  </a:cubicBezTo>
                  <a:cubicBezTo>
                    <a:pt x="14" y="240"/>
                    <a:pt x="24" y="251"/>
                    <a:pt x="34" y="251"/>
                  </a:cubicBezTo>
                  <a:cubicBezTo>
                    <a:pt x="38" y="251"/>
                    <a:pt x="42" y="249"/>
                    <a:pt x="46" y="246"/>
                  </a:cubicBezTo>
                  <a:cubicBezTo>
                    <a:pt x="50" y="235"/>
                    <a:pt x="55" y="233"/>
                    <a:pt x="60" y="233"/>
                  </a:cubicBezTo>
                  <a:cubicBezTo>
                    <a:pt x="63" y="233"/>
                    <a:pt x="67" y="234"/>
                    <a:pt x="70" y="234"/>
                  </a:cubicBezTo>
                  <a:cubicBezTo>
                    <a:pt x="72" y="234"/>
                    <a:pt x="73" y="234"/>
                    <a:pt x="74" y="233"/>
                  </a:cubicBezTo>
                  <a:cubicBezTo>
                    <a:pt x="81" y="231"/>
                    <a:pt x="87" y="231"/>
                    <a:pt x="93" y="231"/>
                  </a:cubicBezTo>
                  <a:cubicBezTo>
                    <a:pt x="99" y="231"/>
                    <a:pt x="105" y="231"/>
                    <a:pt x="111" y="229"/>
                  </a:cubicBezTo>
                  <a:cubicBezTo>
                    <a:pt x="128" y="226"/>
                    <a:pt x="144" y="194"/>
                    <a:pt x="161" y="194"/>
                  </a:cubicBezTo>
                  <a:cubicBezTo>
                    <a:pt x="165" y="194"/>
                    <a:pt x="169" y="196"/>
                    <a:pt x="173" y="200"/>
                  </a:cubicBezTo>
                  <a:cubicBezTo>
                    <a:pt x="174" y="202"/>
                    <a:pt x="175" y="202"/>
                    <a:pt x="177" y="202"/>
                  </a:cubicBezTo>
                  <a:cubicBezTo>
                    <a:pt x="179" y="202"/>
                    <a:pt x="182" y="199"/>
                    <a:pt x="185" y="196"/>
                  </a:cubicBezTo>
                  <a:cubicBezTo>
                    <a:pt x="199" y="183"/>
                    <a:pt x="212" y="175"/>
                    <a:pt x="226" y="175"/>
                  </a:cubicBezTo>
                  <a:cubicBezTo>
                    <a:pt x="229" y="175"/>
                    <a:pt x="232" y="175"/>
                    <a:pt x="234" y="176"/>
                  </a:cubicBezTo>
                  <a:cubicBezTo>
                    <a:pt x="235" y="176"/>
                    <a:pt x="236" y="176"/>
                    <a:pt x="236" y="176"/>
                  </a:cubicBezTo>
                  <a:cubicBezTo>
                    <a:pt x="244" y="176"/>
                    <a:pt x="251" y="150"/>
                    <a:pt x="255" y="127"/>
                  </a:cubicBezTo>
                  <a:cubicBezTo>
                    <a:pt x="259" y="102"/>
                    <a:pt x="263" y="77"/>
                    <a:pt x="263" y="53"/>
                  </a:cubicBezTo>
                  <a:cubicBezTo>
                    <a:pt x="251" y="49"/>
                    <a:pt x="243" y="44"/>
                    <a:pt x="234" y="44"/>
                  </a:cubicBezTo>
                  <a:cubicBezTo>
                    <a:pt x="214" y="40"/>
                    <a:pt x="193" y="32"/>
                    <a:pt x="173" y="28"/>
                  </a:cubicBezTo>
                  <a:cubicBezTo>
                    <a:pt x="169" y="28"/>
                    <a:pt x="161" y="32"/>
                    <a:pt x="157" y="32"/>
                  </a:cubicBezTo>
                  <a:cubicBezTo>
                    <a:pt x="153" y="32"/>
                    <a:pt x="150" y="37"/>
                    <a:pt x="147" y="37"/>
                  </a:cubicBezTo>
                  <a:cubicBezTo>
                    <a:pt x="146" y="37"/>
                    <a:pt x="145" y="37"/>
                    <a:pt x="144" y="36"/>
                  </a:cubicBezTo>
                  <a:cubicBezTo>
                    <a:pt x="123" y="17"/>
                    <a:pt x="101" y="0"/>
                    <a:pt x="80"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9"/>
            <p:cNvSpPr/>
            <p:nvPr/>
          </p:nvSpPr>
          <p:spPr>
            <a:xfrm>
              <a:off x="3018300" y="4567850"/>
              <a:ext cx="15525" cy="6725"/>
            </a:xfrm>
            <a:custGeom>
              <a:avLst/>
              <a:gdLst/>
              <a:ahLst/>
              <a:cxnLst/>
              <a:rect l="l" t="t" r="r" b="b"/>
              <a:pathLst>
                <a:path w="621" h="269" extrusionOk="0">
                  <a:moveTo>
                    <a:pt x="29" y="1"/>
                  </a:moveTo>
                  <a:cubicBezTo>
                    <a:pt x="19" y="1"/>
                    <a:pt x="9" y="3"/>
                    <a:pt x="1" y="6"/>
                  </a:cubicBezTo>
                  <a:lnTo>
                    <a:pt x="1" y="260"/>
                  </a:lnTo>
                  <a:cubicBezTo>
                    <a:pt x="9" y="260"/>
                    <a:pt x="17" y="256"/>
                    <a:pt x="25" y="248"/>
                  </a:cubicBezTo>
                  <a:cubicBezTo>
                    <a:pt x="33" y="230"/>
                    <a:pt x="41" y="224"/>
                    <a:pt x="48" y="224"/>
                  </a:cubicBezTo>
                  <a:cubicBezTo>
                    <a:pt x="65" y="224"/>
                    <a:pt x="81" y="257"/>
                    <a:pt x="102" y="257"/>
                  </a:cubicBezTo>
                  <a:cubicBezTo>
                    <a:pt x="104" y="257"/>
                    <a:pt x="106" y="257"/>
                    <a:pt x="107" y="256"/>
                  </a:cubicBezTo>
                  <a:cubicBezTo>
                    <a:pt x="109" y="256"/>
                    <a:pt x="111" y="256"/>
                    <a:pt x="113" y="256"/>
                  </a:cubicBezTo>
                  <a:cubicBezTo>
                    <a:pt x="134" y="256"/>
                    <a:pt x="152" y="268"/>
                    <a:pt x="171" y="268"/>
                  </a:cubicBezTo>
                  <a:cubicBezTo>
                    <a:pt x="180" y="268"/>
                    <a:pt x="189" y="265"/>
                    <a:pt x="198" y="256"/>
                  </a:cubicBezTo>
                  <a:cubicBezTo>
                    <a:pt x="214" y="244"/>
                    <a:pt x="234" y="236"/>
                    <a:pt x="255" y="228"/>
                  </a:cubicBezTo>
                  <a:cubicBezTo>
                    <a:pt x="256" y="227"/>
                    <a:pt x="257" y="227"/>
                    <a:pt x="258" y="227"/>
                  </a:cubicBezTo>
                  <a:cubicBezTo>
                    <a:pt x="271" y="227"/>
                    <a:pt x="284" y="241"/>
                    <a:pt x="297" y="241"/>
                  </a:cubicBezTo>
                  <a:cubicBezTo>
                    <a:pt x="304" y="241"/>
                    <a:pt x="310" y="238"/>
                    <a:pt x="317" y="228"/>
                  </a:cubicBezTo>
                  <a:cubicBezTo>
                    <a:pt x="317" y="228"/>
                    <a:pt x="321" y="236"/>
                    <a:pt x="321" y="240"/>
                  </a:cubicBezTo>
                  <a:cubicBezTo>
                    <a:pt x="332" y="258"/>
                    <a:pt x="345" y="264"/>
                    <a:pt x="357" y="264"/>
                  </a:cubicBezTo>
                  <a:cubicBezTo>
                    <a:pt x="367" y="264"/>
                    <a:pt x="377" y="260"/>
                    <a:pt x="386" y="256"/>
                  </a:cubicBezTo>
                  <a:cubicBezTo>
                    <a:pt x="399" y="248"/>
                    <a:pt x="411" y="236"/>
                    <a:pt x="423" y="232"/>
                  </a:cubicBezTo>
                  <a:cubicBezTo>
                    <a:pt x="436" y="223"/>
                    <a:pt x="440" y="232"/>
                    <a:pt x="448" y="219"/>
                  </a:cubicBezTo>
                  <a:cubicBezTo>
                    <a:pt x="453" y="212"/>
                    <a:pt x="462" y="200"/>
                    <a:pt x="472" y="200"/>
                  </a:cubicBezTo>
                  <a:cubicBezTo>
                    <a:pt x="478" y="200"/>
                    <a:pt x="484" y="205"/>
                    <a:pt x="489" y="219"/>
                  </a:cubicBezTo>
                  <a:cubicBezTo>
                    <a:pt x="503" y="205"/>
                    <a:pt x="519" y="199"/>
                    <a:pt x="535" y="199"/>
                  </a:cubicBezTo>
                  <a:cubicBezTo>
                    <a:pt x="543" y="199"/>
                    <a:pt x="551" y="200"/>
                    <a:pt x="559" y="203"/>
                  </a:cubicBezTo>
                  <a:cubicBezTo>
                    <a:pt x="560" y="203"/>
                    <a:pt x="561" y="204"/>
                    <a:pt x="563" y="204"/>
                  </a:cubicBezTo>
                  <a:cubicBezTo>
                    <a:pt x="573" y="204"/>
                    <a:pt x="581" y="191"/>
                    <a:pt x="591" y="191"/>
                  </a:cubicBezTo>
                  <a:cubicBezTo>
                    <a:pt x="600" y="191"/>
                    <a:pt x="612" y="174"/>
                    <a:pt x="620" y="109"/>
                  </a:cubicBezTo>
                  <a:cubicBezTo>
                    <a:pt x="612" y="35"/>
                    <a:pt x="600" y="35"/>
                    <a:pt x="587" y="35"/>
                  </a:cubicBezTo>
                  <a:cubicBezTo>
                    <a:pt x="563" y="35"/>
                    <a:pt x="534" y="35"/>
                    <a:pt x="505" y="55"/>
                  </a:cubicBezTo>
                  <a:cubicBezTo>
                    <a:pt x="499" y="61"/>
                    <a:pt x="491" y="65"/>
                    <a:pt x="484" y="65"/>
                  </a:cubicBezTo>
                  <a:cubicBezTo>
                    <a:pt x="481" y="65"/>
                    <a:pt x="479" y="65"/>
                    <a:pt x="477" y="63"/>
                  </a:cubicBezTo>
                  <a:cubicBezTo>
                    <a:pt x="472" y="64"/>
                    <a:pt x="467" y="64"/>
                    <a:pt x="463" y="64"/>
                  </a:cubicBezTo>
                  <a:cubicBezTo>
                    <a:pt x="432" y="64"/>
                    <a:pt x="402" y="51"/>
                    <a:pt x="372" y="51"/>
                  </a:cubicBezTo>
                  <a:cubicBezTo>
                    <a:pt x="353" y="51"/>
                    <a:pt x="335" y="56"/>
                    <a:pt x="317" y="72"/>
                  </a:cubicBezTo>
                  <a:cubicBezTo>
                    <a:pt x="315" y="73"/>
                    <a:pt x="314" y="73"/>
                    <a:pt x="312" y="73"/>
                  </a:cubicBezTo>
                  <a:cubicBezTo>
                    <a:pt x="309" y="73"/>
                    <a:pt x="306" y="72"/>
                    <a:pt x="300" y="72"/>
                  </a:cubicBezTo>
                  <a:cubicBezTo>
                    <a:pt x="276" y="59"/>
                    <a:pt x="251" y="68"/>
                    <a:pt x="226" y="55"/>
                  </a:cubicBezTo>
                  <a:cubicBezTo>
                    <a:pt x="202" y="43"/>
                    <a:pt x="173" y="35"/>
                    <a:pt x="148" y="27"/>
                  </a:cubicBezTo>
                  <a:cubicBezTo>
                    <a:pt x="140" y="24"/>
                    <a:pt x="131" y="23"/>
                    <a:pt x="123" y="23"/>
                  </a:cubicBezTo>
                  <a:cubicBezTo>
                    <a:pt x="118" y="23"/>
                    <a:pt x="114" y="23"/>
                    <a:pt x="109" y="23"/>
                  </a:cubicBezTo>
                  <a:cubicBezTo>
                    <a:pt x="96" y="23"/>
                    <a:pt x="83" y="22"/>
                    <a:pt x="70" y="14"/>
                  </a:cubicBezTo>
                  <a:cubicBezTo>
                    <a:pt x="58" y="5"/>
                    <a:pt x="43" y="1"/>
                    <a:pt x="2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9"/>
            <p:cNvSpPr/>
            <p:nvPr/>
          </p:nvSpPr>
          <p:spPr>
            <a:xfrm>
              <a:off x="3018300" y="4554625"/>
              <a:ext cx="18900" cy="7150"/>
            </a:xfrm>
            <a:custGeom>
              <a:avLst/>
              <a:gdLst/>
              <a:ahLst/>
              <a:cxnLst/>
              <a:rect l="l" t="t" r="r" b="b"/>
              <a:pathLst>
                <a:path w="756" h="286" extrusionOk="0">
                  <a:moveTo>
                    <a:pt x="33" y="0"/>
                  </a:moveTo>
                  <a:cubicBezTo>
                    <a:pt x="25" y="0"/>
                    <a:pt x="17" y="2"/>
                    <a:pt x="9" y="6"/>
                  </a:cubicBezTo>
                  <a:cubicBezTo>
                    <a:pt x="5" y="6"/>
                    <a:pt x="1" y="6"/>
                    <a:pt x="1" y="10"/>
                  </a:cubicBezTo>
                  <a:lnTo>
                    <a:pt x="1" y="277"/>
                  </a:lnTo>
                  <a:cubicBezTo>
                    <a:pt x="9" y="277"/>
                    <a:pt x="17" y="281"/>
                    <a:pt x="25" y="285"/>
                  </a:cubicBezTo>
                  <a:cubicBezTo>
                    <a:pt x="26" y="285"/>
                    <a:pt x="27" y="285"/>
                    <a:pt x="28" y="285"/>
                  </a:cubicBezTo>
                  <a:cubicBezTo>
                    <a:pt x="34" y="285"/>
                    <a:pt x="38" y="272"/>
                    <a:pt x="46" y="272"/>
                  </a:cubicBezTo>
                  <a:cubicBezTo>
                    <a:pt x="55" y="268"/>
                    <a:pt x="65" y="266"/>
                    <a:pt x="75" y="266"/>
                  </a:cubicBezTo>
                  <a:cubicBezTo>
                    <a:pt x="83" y="266"/>
                    <a:pt x="91" y="267"/>
                    <a:pt x="99" y="268"/>
                  </a:cubicBezTo>
                  <a:cubicBezTo>
                    <a:pt x="124" y="277"/>
                    <a:pt x="148" y="281"/>
                    <a:pt x="173" y="281"/>
                  </a:cubicBezTo>
                  <a:cubicBezTo>
                    <a:pt x="222" y="277"/>
                    <a:pt x="271" y="264"/>
                    <a:pt x="321" y="256"/>
                  </a:cubicBezTo>
                  <a:cubicBezTo>
                    <a:pt x="345" y="252"/>
                    <a:pt x="370" y="252"/>
                    <a:pt x="394" y="248"/>
                  </a:cubicBezTo>
                  <a:cubicBezTo>
                    <a:pt x="411" y="248"/>
                    <a:pt x="423" y="240"/>
                    <a:pt x="431" y="227"/>
                  </a:cubicBezTo>
                  <a:cubicBezTo>
                    <a:pt x="443" y="206"/>
                    <a:pt x="453" y="201"/>
                    <a:pt x="464" y="201"/>
                  </a:cubicBezTo>
                  <a:cubicBezTo>
                    <a:pt x="468" y="201"/>
                    <a:pt x="472" y="202"/>
                    <a:pt x="477" y="203"/>
                  </a:cubicBezTo>
                  <a:cubicBezTo>
                    <a:pt x="493" y="207"/>
                    <a:pt x="497" y="207"/>
                    <a:pt x="509" y="207"/>
                  </a:cubicBezTo>
                  <a:cubicBezTo>
                    <a:pt x="518" y="211"/>
                    <a:pt x="530" y="207"/>
                    <a:pt x="542" y="219"/>
                  </a:cubicBezTo>
                  <a:cubicBezTo>
                    <a:pt x="548" y="225"/>
                    <a:pt x="553" y="229"/>
                    <a:pt x="557" y="229"/>
                  </a:cubicBezTo>
                  <a:cubicBezTo>
                    <a:pt x="562" y="229"/>
                    <a:pt x="567" y="224"/>
                    <a:pt x="571" y="211"/>
                  </a:cubicBezTo>
                  <a:cubicBezTo>
                    <a:pt x="571" y="208"/>
                    <a:pt x="576" y="202"/>
                    <a:pt x="578" y="202"/>
                  </a:cubicBezTo>
                  <a:cubicBezTo>
                    <a:pt x="579" y="202"/>
                    <a:pt x="579" y="202"/>
                    <a:pt x="579" y="203"/>
                  </a:cubicBezTo>
                  <a:cubicBezTo>
                    <a:pt x="588" y="211"/>
                    <a:pt x="597" y="214"/>
                    <a:pt x="607" y="214"/>
                  </a:cubicBezTo>
                  <a:cubicBezTo>
                    <a:pt x="620" y="214"/>
                    <a:pt x="633" y="209"/>
                    <a:pt x="645" y="207"/>
                  </a:cubicBezTo>
                  <a:cubicBezTo>
                    <a:pt x="657" y="203"/>
                    <a:pt x="665" y="199"/>
                    <a:pt x="678" y="190"/>
                  </a:cubicBezTo>
                  <a:cubicBezTo>
                    <a:pt x="686" y="185"/>
                    <a:pt x="693" y="178"/>
                    <a:pt x="702" y="178"/>
                  </a:cubicBezTo>
                  <a:cubicBezTo>
                    <a:pt x="707" y="178"/>
                    <a:pt x="713" y="180"/>
                    <a:pt x="719" y="186"/>
                  </a:cubicBezTo>
                  <a:cubicBezTo>
                    <a:pt x="723" y="193"/>
                    <a:pt x="726" y="196"/>
                    <a:pt x="730" y="196"/>
                  </a:cubicBezTo>
                  <a:cubicBezTo>
                    <a:pt x="739" y="196"/>
                    <a:pt x="747" y="179"/>
                    <a:pt x="756" y="137"/>
                  </a:cubicBezTo>
                  <a:cubicBezTo>
                    <a:pt x="743" y="80"/>
                    <a:pt x="731" y="67"/>
                    <a:pt x="719" y="67"/>
                  </a:cubicBezTo>
                  <a:cubicBezTo>
                    <a:pt x="714" y="68"/>
                    <a:pt x="710" y="68"/>
                    <a:pt x="705" y="68"/>
                  </a:cubicBezTo>
                  <a:cubicBezTo>
                    <a:pt x="686" y="68"/>
                    <a:pt x="666" y="65"/>
                    <a:pt x="647" y="65"/>
                  </a:cubicBezTo>
                  <a:cubicBezTo>
                    <a:pt x="625" y="65"/>
                    <a:pt x="604" y="68"/>
                    <a:pt x="583" y="84"/>
                  </a:cubicBezTo>
                  <a:cubicBezTo>
                    <a:pt x="575" y="90"/>
                    <a:pt x="567" y="92"/>
                    <a:pt x="558" y="92"/>
                  </a:cubicBezTo>
                  <a:cubicBezTo>
                    <a:pt x="538" y="92"/>
                    <a:pt x="518" y="78"/>
                    <a:pt x="497" y="75"/>
                  </a:cubicBezTo>
                  <a:cubicBezTo>
                    <a:pt x="485" y="71"/>
                    <a:pt x="472" y="67"/>
                    <a:pt x="456" y="67"/>
                  </a:cubicBezTo>
                  <a:cubicBezTo>
                    <a:pt x="423" y="67"/>
                    <a:pt x="386" y="75"/>
                    <a:pt x="353" y="75"/>
                  </a:cubicBezTo>
                  <a:cubicBezTo>
                    <a:pt x="340" y="74"/>
                    <a:pt x="326" y="73"/>
                    <a:pt x="312" y="73"/>
                  </a:cubicBezTo>
                  <a:cubicBezTo>
                    <a:pt x="293" y="73"/>
                    <a:pt x="273" y="75"/>
                    <a:pt x="251" y="80"/>
                  </a:cubicBezTo>
                  <a:cubicBezTo>
                    <a:pt x="234" y="80"/>
                    <a:pt x="222" y="80"/>
                    <a:pt x="206" y="75"/>
                  </a:cubicBezTo>
                  <a:cubicBezTo>
                    <a:pt x="198" y="71"/>
                    <a:pt x="193" y="71"/>
                    <a:pt x="185" y="67"/>
                  </a:cubicBezTo>
                  <a:cubicBezTo>
                    <a:pt x="161" y="67"/>
                    <a:pt x="140" y="55"/>
                    <a:pt x="120" y="43"/>
                  </a:cubicBezTo>
                  <a:cubicBezTo>
                    <a:pt x="91" y="20"/>
                    <a:pt x="62" y="0"/>
                    <a:pt x="3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9"/>
            <p:cNvSpPr/>
            <p:nvPr/>
          </p:nvSpPr>
          <p:spPr>
            <a:xfrm>
              <a:off x="3018300" y="4541625"/>
              <a:ext cx="17050" cy="6800"/>
            </a:xfrm>
            <a:custGeom>
              <a:avLst/>
              <a:gdLst/>
              <a:ahLst/>
              <a:cxnLst/>
              <a:rect l="l" t="t" r="r" b="b"/>
              <a:pathLst>
                <a:path w="682" h="272" extrusionOk="0">
                  <a:moveTo>
                    <a:pt x="1" y="0"/>
                  </a:moveTo>
                  <a:lnTo>
                    <a:pt x="1" y="271"/>
                  </a:lnTo>
                  <a:cubicBezTo>
                    <a:pt x="17" y="271"/>
                    <a:pt x="33" y="263"/>
                    <a:pt x="42" y="247"/>
                  </a:cubicBezTo>
                  <a:cubicBezTo>
                    <a:pt x="54" y="222"/>
                    <a:pt x="62" y="214"/>
                    <a:pt x="74" y="214"/>
                  </a:cubicBezTo>
                  <a:cubicBezTo>
                    <a:pt x="87" y="218"/>
                    <a:pt x="111" y="234"/>
                    <a:pt x="128" y="238"/>
                  </a:cubicBezTo>
                  <a:cubicBezTo>
                    <a:pt x="144" y="247"/>
                    <a:pt x="173" y="255"/>
                    <a:pt x="193" y="263"/>
                  </a:cubicBezTo>
                  <a:cubicBezTo>
                    <a:pt x="198" y="265"/>
                    <a:pt x="203" y="267"/>
                    <a:pt x="208" y="267"/>
                  </a:cubicBezTo>
                  <a:cubicBezTo>
                    <a:pt x="216" y="267"/>
                    <a:pt x="224" y="261"/>
                    <a:pt x="234" y="238"/>
                  </a:cubicBezTo>
                  <a:cubicBezTo>
                    <a:pt x="234" y="231"/>
                    <a:pt x="238" y="228"/>
                    <a:pt x="241" y="228"/>
                  </a:cubicBezTo>
                  <a:cubicBezTo>
                    <a:pt x="243" y="228"/>
                    <a:pt x="245" y="229"/>
                    <a:pt x="247" y="230"/>
                  </a:cubicBezTo>
                  <a:cubicBezTo>
                    <a:pt x="250" y="235"/>
                    <a:pt x="254" y="238"/>
                    <a:pt x="259" y="238"/>
                  </a:cubicBezTo>
                  <a:cubicBezTo>
                    <a:pt x="265" y="238"/>
                    <a:pt x="272" y="233"/>
                    <a:pt x="280" y="226"/>
                  </a:cubicBezTo>
                  <a:cubicBezTo>
                    <a:pt x="284" y="220"/>
                    <a:pt x="288" y="219"/>
                    <a:pt x="292" y="219"/>
                  </a:cubicBezTo>
                  <a:cubicBezTo>
                    <a:pt x="294" y="219"/>
                    <a:pt x="296" y="219"/>
                    <a:pt x="298" y="219"/>
                  </a:cubicBezTo>
                  <a:cubicBezTo>
                    <a:pt x="300" y="219"/>
                    <a:pt x="302" y="219"/>
                    <a:pt x="304" y="218"/>
                  </a:cubicBezTo>
                  <a:cubicBezTo>
                    <a:pt x="325" y="218"/>
                    <a:pt x="353" y="218"/>
                    <a:pt x="374" y="214"/>
                  </a:cubicBezTo>
                  <a:cubicBezTo>
                    <a:pt x="394" y="210"/>
                    <a:pt x="415" y="206"/>
                    <a:pt x="436" y="206"/>
                  </a:cubicBezTo>
                  <a:cubicBezTo>
                    <a:pt x="438" y="206"/>
                    <a:pt x="441" y="207"/>
                    <a:pt x="444" y="207"/>
                  </a:cubicBezTo>
                  <a:cubicBezTo>
                    <a:pt x="456" y="207"/>
                    <a:pt x="466" y="197"/>
                    <a:pt x="477" y="156"/>
                  </a:cubicBezTo>
                  <a:cubicBezTo>
                    <a:pt x="482" y="192"/>
                    <a:pt x="490" y="204"/>
                    <a:pt x="498" y="204"/>
                  </a:cubicBezTo>
                  <a:cubicBezTo>
                    <a:pt x="501" y="204"/>
                    <a:pt x="505" y="201"/>
                    <a:pt x="509" y="197"/>
                  </a:cubicBezTo>
                  <a:cubicBezTo>
                    <a:pt x="518" y="189"/>
                    <a:pt x="521" y="182"/>
                    <a:pt x="523" y="182"/>
                  </a:cubicBezTo>
                  <a:cubicBezTo>
                    <a:pt x="524" y="182"/>
                    <a:pt x="525" y="183"/>
                    <a:pt x="526" y="185"/>
                  </a:cubicBezTo>
                  <a:cubicBezTo>
                    <a:pt x="531" y="203"/>
                    <a:pt x="538" y="209"/>
                    <a:pt x="544" y="209"/>
                  </a:cubicBezTo>
                  <a:cubicBezTo>
                    <a:pt x="552" y="209"/>
                    <a:pt x="560" y="200"/>
                    <a:pt x="567" y="193"/>
                  </a:cubicBezTo>
                  <a:cubicBezTo>
                    <a:pt x="572" y="188"/>
                    <a:pt x="576" y="187"/>
                    <a:pt x="579" y="187"/>
                  </a:cubicBezTo>
                  <a:cubicBezTo>
                    <a:pt x="584" y="187"/>
                    <a:pt x="588" y="191"/>
                    <a:pt x="591" y="191"/>
                  </a:cubicBezTo>
                  <a:cubicBezTo>
                    <a:pt x="593" y="191"/>
                    <a:pt x="594" y="191"/>
                    <a:pt x="596" y="189"/>
                  </a:cubicBezTo>
                  <a:cubicBezTo>
                    <a:pt x="602" y="183"/>
                    <a:pt x="610" y="180"/>
                    <a:pt x="619" y="180"/>
                  </a:cubicBezTo>
                  <a:cubicBezTo>
                    <a:pt x="627" y="180"/>
                    <a:pt x="637" y="183"/>
                    <a:pt x="645" y="189"/>
                  </a:cubicBezTo>
                  <a:cubicBezTo>
                    <a:pt x="647" y="191"/>
                    <a:pt x="650" y="192"/>
                    <a:pt x="654" y="192"/>
                  </a:cubicBezTo>
                  <a:cubicBezTo>
                    <a:pt x="657" y="192"/>
                    <a:pt x="661" y="191"/>
                    <a:pt x="665" y="189"/>
                  </a:cubicBezTo>
                  <a:cubicBezTo>
                    <a:pt x="669" y="189"/>
                    <a:pt x="674" y="185"/>
                    <a:pt x="678" y="173"/>
                  </a:cubicBezTo>
                  <a:cubicBezTo>
                    <a:pt x="682" y="156"/>
                    <a:pt x="682" y="140"/>
                    <a:pt x="682" y="124"/>
                  </a:cubicBezTo>
                  <a:cubicBezTo>
                    <a:pt x="682" y="107"/>
                    <a:pt x="682" y="91"/>
                    <a:pt x="678" y="78"/>
                  </a:cubicBezTo>
                  <a:cubicBezTo>
                    <a:pt x="669" y="62"/>
                    <a:pt x="661" y="54"/>
                    <a:pt x="653" y="54"/>
                  </a:cubicBezTo>
                  <a:cubicBezTo>
                    <a:pt x="604" y="54"/>
                    <a:pt x="559" y="54"/>
                    <a:pt x="513" y="58"/>
                  </a:cubicBezTo>
                  <a:cubicBezTo>
                    <a:pt x="511" y="57"/>
                    <a:pt x="509" y="57"/>
                    <a:pt x="507" y="57"/>
                  </a:cubicBezTo>
                  <a:cubicBezTo>
                    <a:pt x="493" y="57"/>
                    <a:pt x="481" y="68"/>
                    <a:pt x="481" y="83"/>
                  </a:cubicBezTo>
                  <a:cubicBezTo>
                    <a:pt x="478" y="88"/>
                    <a:pt x="476" y="91"/>
                    <a:pt x="474" y="91"/>
                  </a:cubicBezTo>
                  <a:cubicBezTo>
                    <a:pt x="466" y="91"/>
                    <a:pt x="460" y="52"/>
                    <a:pt x="451" y="52"/>
                  </a:cubicBezTo>
                  <a:cubicBezTo>
                    <a:pt x="450" y="52"/>
                    <a:pt x="449" y="52"/>
                    <a:pt x="448" y="54"/>
                  </a:cubicBezTo>
                  <a:lnTo>
                    <a:pt x="386" y="54"/>
                  </a:lnTo>
                  <a:lnTo>
                    <a:pt x="247" y="50"/>
                  </a:lnTo>
                  <a:cubicBezTo>
                    <a:pt x="237" y="48"/>
                    <a:pt x="225" y="47"/>
                    <a:pt x="213" y="47"/>
                  </a:cubicBezTo>
                  <a:cubicBezTo>
                    <a:pt x="202" y="47"/>
                    <a:pt x="189" y="48"/>
                    <a:pt x="177" y="50"/>
                  </a:cubicBezTo>
                  <a:cubicBezTo>
                    <a:pt x="174" y="50"/>
                    <a:pt x="171" y="51"/>
                    <a:pt x="168" y="51"/>
                  </a:cubicBezTo>
                  <a:cubicBezTo>
                    <a:pt x="154" y="51"/>
                    <a:pt x="138" y="43"/>
                    <a:pt x="128" y="33"/>
                  </a:cubicBezTo>
                  <a:cubicBezTo>
                    <a:pt x="120" y="21"/>
                    <a:pt x="107" y="13"/>
                    <a:pt x="91" y="9"/>
                  </a:cubicBezTo>
                  <a:cubicBezTo>
                    <a:pt x="80" y="3"/>
                    <a:pt x="70" y="1"/>
                    <a:pt x="59" y="1"/>
                  </a:cubicBezTo>
                  <a:cubicBezTo>
                    <a:pt x="47" y="1"/>
                    <a:pt x="35" y="3"/>
                    <a:pt x="22" y="3"/>
                  </a:cubicBezTo>
                  <a:cubicBezTo>
                    <a:pt x="15" y="3"/>
                    <a:pt x="8" y="2"/>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a:off x="3018300" y="4489825"/>
              <a:ext cx="4550" cy="6175"/>
            </a:xfrm>
            <a:custGeom>
              <a:avLst/>
              <a:gdLst/>
              <a:ahLst/>
              <a:cxnLst/>
              <a:rect l="l" t="t" r="r" b="b"/>
              <a:pathLst>
                <a:path w="182" h="247" extrusionOk="0">
                  <a:moveTo>
                    <a:pt x="1" y="0"/>
                  </a:moveTo>
                  <a:lnTo>
                    <a:pt x="1" y="247"/>
                  </a:lnTo>
                  <a:cubicBezTo>
                    <a:pt x="5" y="247"/>
                    <a:pt x="9" y="242"/>
                    <a:pt x="13" y="238"/>
                  </a:cubicBezTo>
                  <a:cubicBezTo>
                    <a:pt x="15" y="229"/>
                    <a:pt x="19" y="226"/>
                    <a:pt x="23" y="226"/>
                  </a:cubicBezTo>
                  <a:cubicBezTo>
                    <a:pt x="32" y="226"/>
                    <a:pt x="42" y="239"/>
                    <a:pt x="48" y="239"/>
                  </a:cubicBezTo>
                  <a:cubicBezTo>
                    <a:pt x="49" y="239"/>
                    <a:pt x="49" y="239"/>
                    <a:pt x="50" y="238"/>
                  </a:cubicBezTo>
                  <a:cubicBezTo>
                    <a:pt x="69" y="231"/>
                    <a:pt x="85" y="201"/>
                    <a:pt x="104" y="201"/>
                  </a:cubicBezTo>
                  <a:cubicBezTo>
                    <a:pt x="105" y="201"/>
                    <a:pt x="106" y="201"/>
                    <a:pt x="107" y="201"/>
                  </a:cubicBezTo>
                  <a:cubicBezTo>
                    <a:pt x="110" y="202"/>
                    <a:pt x="112" y="203"/>
                    <a:pt x="115" y="203"/>
                  </a:cubicBezTo>
                  <a:cubicBezTo>
                    <a:pt x="127" y="203"/>
                    <a:pt x="136" y="192"/>
                    <a:pt x="148" y="192"/>
                  </a:cubicBezTo>
                  <a:cubicBezTo>
                    <a:pt x="152" y="192"/>
                    <a:pt x="156" y="194"/>
                    <a:pt x="161" y="197"/>
                  </a:cubicBezTo>
                  <a:cubicBezTo>
                    <a:pt x="161" y="198"/>
                    <a:pt x="162" y="198"/>
                    <a:pt x="163" y="198"/>
                  </a:cubicBezTo>
                  <a:cubicBezTo>
                    <a:pt x="170" y="198"/>
                    <a:pt x="177" y="156"/>
                    <a:pt x="177" y="111"/>
                  </a:cubicBezTo>
                  <a:cubicBezTo>
                    <a:pt x="181" y="86"/>
                    <a:pt x="177" y="58"/>
                    <a:pt x="161" y="37"/>
                  </a:cubicBezTo>
                  <a:lnTo>
                    <a:pt x="157" y="37"/>
                  </a:lnTo>
                  <a:lnTo>
                    <a:pt x="103" y="13"/>
                  </a:lnTo>
                  <a:cubicBezTo>
                    <a:pt x="99" y="13"/>
                    <a:pt x="95" y="4"/>
                    <a:pt x="91" y="4"/>
                  </a:cubicBezTo>
                  <a:lnTo>
                    <a:pt x="13" y="4"/>
                  </a:lnTo>
                  <a:cubicBezTo>
                    <a:pt x="13" y="0"/>
                    <a:pt x="5" y="0"/>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a:off x="3018300" y="4619650"/>
              <a:ext cx="21875" cy="7750"/>
            </a:xfrm>
            <a:custGeom>
              <a:avLst/>
              <a:gdLst/>
              <a:ahLst/>
              <a:cxnLst/>
              <a:rect l="l" t="t" r="r" b="b"/>
              <a:pathLst>
                <a:path w="875" h="310" extrusionOk="0">
                  <a:moveTo>
                    <a:pt x="9" y="0"/>
                  </a:moveTo>
                  <a:cubicBezTo>
                    <a:pt x="6" y="0"/>
                    <a:pt x="3" y="2"/>
                    <a:pt x="1" y="6"/>
                  </a:cubicBezTo>
                  <a:lnTo>
                    <a:pt x="1" y="302"/>
                  </a:lnTo>
                  <a:cubicBezTo>
                    <a:pt x="5" y="306"/>
                    <a:pt x="9" y="306"/>
                    <a:pt x="13" y="310"/>
                  </a:cubicBezTo>
                  <a:cubicBezTo>
                    <a:pt x="42" y="263"/>
                    <a:pt x="71" y="248"/>
                    <a:pt x="97" y="248"/>
                  </a:cubicBezTo>
                  <a:cubicBezTo>
                    <a:pt x="101" y="248"/>
                    <a:pt x="104" y="248"/>
                    <a:pt x="107" y="248"/>
                  </a:cubicBezTo>
                  <a:lnTo>
                    <a:pt x="144" y="248"/>
                  </a:lnTo>
                  <a:cubicBezTo>
                    <a:pt x="147" y="248"/>
                    <a:pt x="151" y="245"/>
                    <a:pt x="155" y="245"/>
                  </a:cubicBezTo>
                  <a:cubicBezTo>
                    <a:pt x="157" y="245"/>
                    <a:pt x="159" y="246"/>
                    <a:pt x="161" y="248"/>
                  </a:cubicBezTo>
                  <a:cubicBezTo>
                    <a:pt x="166" y="256"/>
                    <a:pt x="172" y="259"/>
                    <a:pt x="178" y="259"/>
                  </a:cubicBezTo>
                  <a:cubicBezTo>
                    <a:pt x="184" y="259"/>
                    <a:pt x="191" y="255"/>
                    <a:pt x="198" y="248"/>
                  </a:cubicBezTo>
                  <a:cubicBezTo>
                    <a:pt x="210" y="232"/>
                    <a:pt x="226" y="240"/>
                    <a:pt x="239" y="236"/>
                  </a:cubicBezTo>
                  <a:cubicBezTo>
                    <a:pt x="267" y="228"/>
                    <a:pt x="296" y="228"/>
                    <a:pt x="321" y="228"/>
                  </a:cubicBezTo>
                  <a:cubicBezTo>
                    <a:pt x="333" y="228"/>
                    <a:pt x="341" y="211"/>
                    <a:pt x="349" y="203"/>
                  </a:cubicBezTo>
                  <a:cubicBezTo>
                    <a:pt x="358" y="195"/>
                    <a:pt x="362" y="191"/>
                    <a:pt x="370" y="187"/>
                  </a:cubicBezTo>
                  <a:cubicBezTo>
                    <a:pt x="380" y="185"/>
                    <a:pt x="391" y="184"/>
                    <a:pt x="402" y="184"/>
                  </a:cubicBezTo>
                  <a:cubicBezTo>
                    <a:pt x="434" y="184"/>
                    <a:pt x="466" y="192"/>
                    <a:pt x="493" y="207"/>
                  </a:cubicBezTo>
                  <a:cubicBezTo>
                    <a:pt x="522" y="215"/>
                    <a:pt x="555" y="224"/>
                    <a:pt x="587" y="224"/>
                  </a:cubicBezTo>
                  <a:cubicBezTo>
                    <a:pt x="628" y="224"/>
                    <a:pt x="665" y="220"/>
                    <a:pt x="706" y="215"/>
                  </a:cubicBezTo>
                  <a:cubicBezTo>
                    <a:pt x="733" y="213"/>
                    <a:pt x="759" y="199"/>
                    <a:pt x="787" y="199"/>
                  </a:cubicBezTo>
                  <a:cubicBezTo>
                    <a:pt x="798" y="199"/>
                    <a:pt x="809" y="201"/>
                    <a:pt x="821" y="207"/>
                  </a:cubicBezTo>
                  <a:lnTo>
                    <a:pt x="846" y="207"/>
                  </a:lnTo>
                  <a:cubicBezTo>
                    <a:pt x="854" y="207"/>
                    <a:pt x="866" y="183"/>
                    <a:pt x="875" y="133"/>
                  </a:cubicBezTo>
                  <a:cubicBezTo>
                    <a:pt x="866" y="97"/>
                    <a:pt x="858" y="91"/>
                    <a:pt x="851" y="91"/>
                  </a:cubicBezTo>
                  <a:cubicBezTo>
                    <a:pt x="847" y="91"/>
                    <a:pt x="844" y="92"/>
                    <a:pt x="842" y="92"/>
                  </a:cubicBezTo>
                  <a:lnTo>
                    <a:pt x="731" y="92"/>
                  </a:lnTo>
                  <a:cubicBezTo>
                    <a:pt x="715" y="92"/>
                    <a:pt x="702" y="80"/>
                    <a:pt x="690" y="80"/>
                  </a:cubicBezTo>
                  <a:cubicBezTo>
                    <a:pt x="674" y="80"/>
                    <a:pt x="649" y="92"/>
                    <a:pt x="632" y="92"/>
                  </a:cubicBezTo>
                  <a:cubicBezTo>
                    <a:pt x="604" y="92"/>
                    <a:pt x="579" y="92"/>
                    <a:pt x="555" y="84"/>
                  </a:cubicBezTo>
                  <a:cubicBezTo>
                    <a:pt x="530" y="80"/>
                    <a:pt x="501" y="60"/>
                    <a:pt x="481" y="51"/>
                  </a:cubicBezTo>
                  <a:cubicBezTo>
                    <a:pt x="477" y="51"/>
                    <a:pt x="474" y="50"/>
                    <a:pt x="471" y="50"/>
                  </a:cubicBezTo>
                  <a:cubicBezTo>
                    <a:pt x="462" y="50"/>
                    <a:pt x="453" y="53"/>
                    <a:pt x="445" y="53"/>
                  </a:cubicBezTo>
                  <a:cubicBezTo>
                    <a:pt x="439" y="53"/>
                    <a:pt x="433" y="52"/>
                    <a:pt x="427" y="47"/>
                  </a:cubicBezTo>
                  <a:cubicBezTo>
                    <a:pt x="419" y="43"/>
                    <a:pt x="411" y="42"/>
                    <a:pt x="403" y="42"/>
                  </a:cubicBezTo>
                  <a:cubicBezTo>
                    <a:pt x="378" y="42"/>
                    <a:pt x="354" y="56"/>
                    <a:pt x="329" y="60"/>
                  </a:cubicBezTo>
                  <a:cubicBezTo>
                    <a:pt x="297" y="62"/>
                    <a:pt x="267" y="79"/>
                    <a:pt x="236" y="79"/>
                  </a:cubicBezTo>
                  <a:cubicBezTo>
                    <a:pt x="219" y="79"/>
                    <a:pt x="202" y="74"/>
                    <a:pt x="185" y="60"/>
                  </a:cubicBezTo>
                  <a:cubicBezTo>
                    <a:pt x="177" y="51"/>
                    <a:pt x="169" y="47"/>
                    <a:pt x="157" y="43"/>
                  </a:cubicBezTo>
                  <a:cubicBezTo>
                    <a:pt x="136" y="40"/>
                    <a:pt x="114" y="37"/>
                    <a:pt x="91" y="37"/>
                  </a:cubicBezTo>
                  <a:cubicBezTo>
                    <a:pt x="81" y="37"/>
                    <a:pt x="72" y="38"/>
                    <a:pt x="62" y="39"/>
                  </a:cubicBezTo>
                  <a:cubicBezTo>
                    <a:pt x="46" y="39"/>
                    <a:pt x="33" y="14"/>
                    <a:pt x="17" y="6"/>
                  </a:cubicBezTo>
                  <a:cubicBezTo>
                    <a:pt x="15" y="2"/>
                    <a:pt x="12" y="0"/>
                    <a:pt x="9"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a:off x="3018200" y="4502450"/>
              <a:ext cx="11300" cy="6775"/>
            </a:xfrm>
            <a:custGeom>
              <a:avLst/>
              <a:gdLst/>
              <a:ahLst/>
              <a:cxnLst/>
              <a:rect l="l" t="t" r="r" b="b"/>
              <a:pathLst>
                <a:path w="452" h="271" extrusionOk="0">
                  <a:moveTo>
                    <a:pt x="33" y="0"/>
                  </a:moveTo>
                  <a:cubicBezTo>
                    <a:pt x="29" y="0"/>
                    <a:pt x="25" y="1"/>
                    <a:pt x="21" y="4"/>
                  </a:cubicBezTo>
                  <a:cubicBezTo>
                    <a:pt x="17" y="4"/>
                    <a:pt x="9" y="8"/>
                    <a:pt x="5" y="8"/>
                  </a:cubicBezTo>
                  <a:lnTo>
                    <a:pt x="0" y="8"/>
                  </a:lnTo>
                  <a:lnTo>
                    <a:pt x="0" y="271"/>
                  </a:lnTo>
                  <a:cubicBezTo>
                    <a:pt x="5" y="267"/>
                    <a:pt x="5" y="267"/>
                    <a:pt x="9" y="263"/>
                  </a:cubicBezTo>
                  <a:cubicBezTo>
                    <a:pt x="12" y="256"/>
                    <a:pt x="15" y="254"/>
                    <a:pt x="18" y="254"/>
                  </a:cubicBezTo>
                  <a:cubicBezTo>
                    <a:pt x="26" y="254"/>
                    <a:pt x="33" y="265"/>
                    <a:pt x="40" y="265"/>
                  </a:cubicBezTo>
                  <a:cubicBezTo>
                    <a:pt x="42" y="265"/>
                    <a:pt x="44" y="264"/>
                    <a:pt x="46" y="263"/>
                  </a:cubicBezTo>
                  <a:cubicBezTo>
                    <a:pt x="58" y="246"/>
                    <a:pt x="70" y="254"/>
                    <a:pt x="78" y="246"/>
                  </a:cubicBezTo>
                  <a:cubicBezTo>
                    <a:pt x="91" y="234"/>
                    <a:pt x="99" y="209"/>
                    <a:pt x="111" y="201"/>
                  </a:cubicBezTo>
                  <a:cubicBezTo>
                    <a:pt x="148" y="189"/>
                    <a:pt x="189" y="181"/>
                    <a:pt x="226" y="181"/>
                  </a:cubicBezTo>
                  <a:cubicBezTo>
                    <a:pt x="238" y="181"/>
                    <a:pt x="251" y="185"/>
                    <a:pt x="263" y="189"/>
                  </a:cubicBezTo>
                  <a:cubicBezTo>
                    <a:pt x="269" y="192"/>
                    <a:pt x="282" y="210"/>
                    <a:pt x="293" y="210"/>
                  </a:cubicBezTo>
                  <a:cubicBezTo>
                    <a:pt x="297" y="210"/>
                    <a:pt x="301" y="208"/>
                    <a:pt x="304" y="201"/>
                  </a:cubicBezTo>
                  <a:cubicBezTo>
                    <a:pt x="310" y="192"/>
                    <a:pt x="316" y="190"/>
                    <a:pt x="321" y="190"/>
                  </a:cubicBezTo>
                  <a:cubicBezTo>
                    <a:pt x="327" y="190"/>
                    <a:pt x="333" y="192"/>
                    <a:pt x="339" y="192"/>
                  </a:cubicBezTo>
                  <a:cubicBezTo>
                    <a:pt x="342" y="192"/>
                    <a:pt x="346" y="192"/>
                    <a:pt x="349" y="189"/>
                  </a:cubicBezTo>
                  <a:cubicBezTo>
                    <a:pt x="361" y="177"/>
                    <a:pt x="379" y="170"/>
                    <a:pt x="396" y="170"/>
                  </a:cubicBezTo>
                  <a:cubicBezTo>
                    <a:pt x="409" y="170"/>
                    <a:pt x="421" y="174"/>
                    <a:pt x="431" y="181"/>
                  </a:cubicBezTo>
                  <a:cubicBezTo>
                    <a:pt x="432" y="181"/>
                    <a:pt x="433" y="181"/>
                    <a:pt x="434" y="181"/>
                  </a:cubicBezTo>
                  <a:cubicBezTo>
                    <a:pt x="444" y="181"/>
                    <a:pt x="448" y="161"/>
                    <a:pt x="452" y="127"/>
                  </a:cubicBezTo>
                  <a:cubicBezTo>
                    <a:pt x="452" y="94"/>
                    <a:pt x="448" y="57"/>
                    <a:pt x="440" y="57"/>
                  </a:cubicBezTo>
                  <a:cubicBezTo>
                    <a:pt x="439" y="58"/>
                    <a:pt x="438" y="58"/>
                    <a:pt x="437" y="58"/>
                  </a:cubicBezTo>
                  <a:cubicBezTo>
                    <a:pt x="426" y="58"/>
                    <a:pt x="416" y="41"/>
                    <a:pt x="405" y="41"/>
                  </a:cubicBezTo>
                  <a:cubicBezTo>
                    <a:pt x="405" y="41"/>
                    <a:pt x="404" y="41"/>
                    <a:pt x="403" y="41"/>
                  </a:cubicBezTo>
                  <a:cubicBezTo>
                    <a:pt x="374" y="49"/>
                    <a:pt x="349" y="62"/>
                    <a:pt x="325" y="78"/>
                  </a:cubicBezTo>
                  <a:cubicBezTo>
                    <a:pt x="322" y="78"/>
                    <a:pt x="319" y="82"/>
                    <a:pt x="316" y="82"/>
                  </a:cubicBezTo>
                  <a:cubicBezTo>
                    <a:pt x="315" y="82"/>
                    <a:pt x="314" y="81"/>
                    <a:pt x="312" y="78"/>
                  </a:cubicBezTo>
                  <a:cubicBezTo>
                    <a:pt x="296" y="53"/>
                    <a:pt x="267" y="33"/>
                    <a:pt x="234" y="29"/>
                  </a:cubicBezTo>
                  <a:cubicBezTo>
                    <a:pt x="226" y="29"/>
                    <a:pt x="214" y="37"/>
                    <a:pt x="202" y="37"/>
                  </a:cubicBezTo>
                  <a:cubicBezTo>
                    <a:pt x="180" y="33"/>
                    <a:pt x="158" y="11"/>
                    <a:pt x="134" y="11"/>
                  </a:cubicBezTo>
                  <a:cubicBezTo>
                    <a:pt x="131" y="11"/>
                    <a:pt x="127" y="11"/>
                    <a:pt x="124" y="12"/>
                  </a:cubicBezTo>
                  <a:cubicBezTo>
                    <a:pt x="121" y="14"/>
                    <a:pt x="118" y="14"/>
                    <a:pt x="115" y="14"/>
                  </a:cubicBezTo>
                  <a:cubicBezTo>
                    <a:pt x="104" y="14"/>
                    <a:pt x="94" y="6"/>
                    <a:pt x="83" y="6"/>
                  </a:cubicBezTo>
                  <a:cubicBezTo>
                    <a:pt x="80" y="6"/>
                    <a:pt x="77" y="7"/>
                    <a:pt x="74" y="8"/>
                  </a:cubicBezTo>
                  <a:cubicBezTo>
                    <a:pt x="72" y="9"/>
                    <a:pt x="71" y="9"/>
                    <a:pt x="69" y="9"/>
                  </a:cubicBezTo>
                  <a:cubicBezTo>
                    <a:pt x="55" y="9"/>
                    <a:pt x="44" y="0"/>
                    <a:pt x="3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a:off x="3018300" y="4529000"/>
              <a:ext cx="13875" cy="6225"/>
            </a:xfrm>
            <a:custGeom>
              <a:avLst/>
              <a:gdLst/>
              <a:ahLst/>
              <a:cxnLst/>
              <a:rect l="l" t="t" r="r" b="b"/>
              <a:pathLst>
                <a:path w="555" h="249" extrusionOk="0">
                  <a:moveTo>
                    <a:pt x="1" y="1"/>
                  </a:moveTo>
                  <a:lnTo>
                    <a:pt x="1" y="235"/>
                  </a:lnTo>
                  <a:lnTo>
                    <a:pt x="5" y="235"/>
                  </a:lnTo>
                  <a:cubicBezTo>
                    <a:pt x="11" y="233"/>
                    <a:pt x="18" y="232"/>
                    <a:pt x="24" y="232"/>
                  </a:cubicBezTo>
                  <a:cubicBezTo>
                    <a:pt x="38" y="232"/>
                    <a:pt x="53" y="236"/>
                    <a:pt x="67" y="236"/>
                  </a:cubicBezTo>
                  <a:cubicBezTo>
                    <a:pt x="71" y="236"/>
                    <a:pt x="75" y="235"/>
                    <a:pt x="79" y="235"/>
                  </a:cubicBezTo>
                  <a:cubicBezTo>
                    <a:pt x="103" y="231"/>
                    <a:pt x="128" y="231"/>
                    <a:pt x="148" y="226"/>
                  </a:cubicBezTo>
                  <a:cubicBezTo>
                    <a:pt x="151" y="226"/>
                    <a:pt x="154" y="220"/>
                    <a:pt x="158" y="220"/>
                  </a:cubicBezTo>
                  <a:cubicBezTo>
                    <a:pt x="159" y="220"/>
                    <a:pt x="160" y="220"/>
                    <a:pt x="161" y="222"/>
                  </a:cubicBezTo>
                  <a:cubicBezTo>
                    <a:pt x="165" y="230"/>
                    <a:pt x="170" y="233"/>
                    <a:pt x="176" y="233"/>
                  </a:cubicBezTo>
                  <a:cubicBezTo>
                    <a:pt x="185" y="233"/>
                    <a:pt x="195" y="224"/>
                    <a:pt x="205" y="224"/>
                  </a:cubicBezTo>
                  <a:cubicBezTo>
                    <a:pt x="212" y="224"/>
                    <a:pt x="219" y="229"/>
                    <a:pt x="226" y="247"/>
                  </a:cubicBezTo>
                  <a:cubicBezTo>
                    <a:pt x="226" y="248"/>
                    <a:pt x="227" y="249"/>
                    <a:pt x="227" y="249"/>
                  </a:cubicBezTo>
                  <a:cubicBezTo>
                    <a:pt x="229" y="249"/>
                    <a:pt x="232" y="247"/>
                    <a:pt x="234" y="247"/>
                  </a:cubicBezTo>
                  <a:cubicBezTo>
                    <a:pt x="246" y="221"/>
                    <a:pt x="258" y="209"/>
                    <a:pt x="270" y="209"/>
                  </a:cubicBezTo>
                  <a:cubicBezTo>
                    <a:pt x="274" y="209"/>
                    <a:pt x="279" y="211"/>
                    <a:pt x="284" y="214"/>
                  </a:cubicBezTo>
                  <a:cubicBezTo>
                    <a:pt x="287" y="216"/>
                    <a:pt x="290" y="216"/>
                    <a:pt x="293" y="216"/>
                  </a:cubicBezTo>
                  <a:cubicBezTo>
                    <a:pt x="307" y="216"/>
                    <a:pt x="321" y="205"/>
                    <a:pt x="337" y="202"/>
                  </a:cubicBezTo>
                  <a:cubicBezTo>
                    <a:pt x="340" y="202"/>
                    <a:pt x="343" y="202"/>
                    <a:pt x="346" y="202"/>
                  </a:cubicBezTo>
                  <a:cubicBezTo>
                    <a:pt x="359" y="202"/>
                    <a:pt x="369" y="199"/>
                    <a:pt x="382" y="173"/>
                  </a:cubicBezTo>
                  <a:cubicBezTo>
                    <a:pt x="382" y="170"/>
                    <a:pt x="383" y="169"/>
                    <a:pt x="385" y="169"/>
                  </a:cubicBezTo>
                  <a:cubicBezTo>
                    <a:pt x="388" y="169"/>
                    <a:pt x="392" y="172"/>
                    <a:pt x="394" y="177"/>
                  </a:cubicBezTo>
                  <a:cubicBezTo>
                    <a:pt x="405" y="199"/>
                    <a:pt x="416" y="206"/>
                    <a:pt x="428" y="206"/>
                  </a:cubicBezTo>
                  <a:cubicBezTo>
                    <a:pt x="446" y="206"/>
                    <a:pt x="464" y="188"/>
                    <a:pt x="485" y="185"/>
                  </a:cubicBezTo>
                  <a:cubicBezTo>
                    <a:pt x="492" y="155"/>
                    <a:pt x="501" y="142"/>
                    <a:pt x="512" y="142"/>
                  </a:cubicBezTo>
                  <a:cubicBezTo>
                    <a:pt x="519" y="142"/>
                    <a:pt x="526" y="147"/>
                    <a:pt x="534" y="157"/>
                  </a:cubicBezTo>
                  <a:cubicBezTo>
                    <a:pt x="536" y="158"/>
                    <a:pt x="537" y="159"/>
                    <a:pt x="539" y="159"/>
                  </a:cubicBezTo>
                  <a:cubicBezTo>
                    <a:pt x="548" y="159"/>
                    <a:pt x="555" y="127"/>
                    <a:pt x="555" y="95"/>
                  </a:cubicBezTo>
                  <a:cubicBezTo>
                    <a:pt x="550" y="54"/>
                    <a:pt x="546" y="42"/>
                    <a:pt x="534" y="38"/>
                  </a:cubicBezTo>
                  <a:cubicBezTo>
                    <a:pt x="534" y="38"/>
                    <a:pt x="530" y="38"/>
                    <a:pt x="526" y="46"/>
                  </a:cubicBezTo>
                  <a:cubicBezTo>
                    <a:pt x="520" y="58"/>
                    <a:pt x="513" y="64"/>
                    <a:pt x="507" y="64"/>
                  </a:cubicBezTo>
                  <a:cubicBezTo>
                    <a:pt x="501" y="64"/>
                    <a:pt x="495" y="58"/>
                    <a:pt x="489" y="46"/>
                  </a:cubicBezTo>
                  <a:cubicBezTo>
                    <a:pt x="487" y="42"/>
                    <a:pt x="484" y="41"/>
                    <a:pt x="481" y="41"/>
                  </a:cubicBezTo>
                  <a:cubicBezTo>
                    <a:pt x="478" y="41"/>
                    <a:pt x="475" y="42"/>
                    <a:pt x="472" y="42"/>
                  </a:cubicBezTo>
                  <a:cubicBezTo>
                    <a:pt x="466" y="41"/>
                    <a:pt x="460" y="40"/>
                    <a:pt x="454" y="40"/>
                  </a:cubicBezTo>
                  <a:cubicBezTo>
                    <a:pt x="436" y="40"/>
                    <a:pt x="417" y="45"/>
                    <a:pt x="399" y="54"/>
                  </a:cubicBezTo>
                  <a:cubicBezTo>
                    <a:pt x="394" y="56"/>
                    <a:pt x="389" y="57"/>
                    <a:pt x="384" y="57"/>
                  </a:cubicBezTo>
                  <a:cubicBezTo>
                    <a:pt x="370" y="57"/>
                    <a:pt x="357" y="49"/>
                    <a:pt x="341" y="46"/>
                  </a:cubicBezTo>
                  <a:cubicBezTo>
                    <a:pt x="329" y="42"/>
                    <a:pt x="316" y="40"/>
                    <a:pt x="302" y="40"/>
                  </a:cubicBezTo>
                  <a:cubicBezTo>
                    <a:pt x="289" y="40"/>
                    <a:pt x="276" y="42"/>
                    <a:pt x="263" y="46"/>
                  </a:cubicBezTo>
                  <a:cubicBezTo>
                    <a:pt x="253" y="48"/>
                    <a:pt x="243" y="54"/>
                    <a:pt x="234" y="54"/>
                  </a:cubicBezTo>
                  <a:cubicBezTo>
                    <a:pt x="228" y="54"/>
                    <a:pt x="223" y="52"/>
                    <a:pt x="218" y="46"/>
                  </a:cubicBezTo>
                  <a:cubicBezTo>
                    <a:pt x="214" y="42"/>
                    <a:pt x="210" y="38"/>
                    <a:pt x="206" y="38"/>
                  </a:cubicBezTo>
                  <a:cubicBezTo>
                    <a:pt x="201" y="39"/>
                    <a:pt x="196" y="40"/>
                    <a:pt x="191" y="40"/>
                  </a:cubicBezTo>
                  <a:cubicBezTo>
                    <a:pt x="164" y="40"/>
                    <a:pt x="139" y="22"/>
                    <a:pt x="111" y="5"/>
                  </a:cubicBezTo>
                  <a:cubicBezTo>
                    <a:pt x="103" y="1"/>
                    <a:pt x="91" y="1"/>
                    <a:pt x="79" y="1"/>
                  </a:cubicBezTo>
                  <a:cubicBezTo>
                    <a:pt x="69" y="1"/>
                    <a:pt x="60" y="15"/>
                    <a:pt x="51" y="15"/>
                  </a:cubicBezTo>
                  <a:cubicBezTo>
                    <a:pt x="48" y="15"/>
                    <a:pt x="45" y="13"/>
                    <a:pt x="42" y="9"/>
                  </a:cubicBezTo>
                  <a:cubicBezTo>
                    <a:pt x="37" y="3"/>
                    <a:pt x="32" y="1"/>
                    <a:pt x="27" y="1"/>
                  </a:cubicBezTo>
                  <a:cubicBezTo>
                    <a:pt x="21" y="1"/>
                    <a:pt x="15" y="3"/>
                    <a:pt x="9" y="3"/>
                  </a:cubicBezTo>
                  <a:cubicBezTo>
                    <a:pt x="6" y="3"/>
                    <a:pt x="3" y="3"/>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0"/>
          <p:cNvSpPr txBox="1">
            <a:spLocks noGrp="1"/>
          </p:cNvSpPr>
          <p:nvPr>
            <p:ph type="subTitle" idx="1"/>
          </p:nvPr>
        </p:nvSpPr>
        <p:spPr>
          <a:xfrm flipH="1">
            <a:off x="489079" y="567854"/>
            <a:ext cx="7353657" cy="4348804"/>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400" dirty="0"/>
              <a:t>India is one of the most diverse countries in the world with hundreds of languages, tribes and cultures.</a:t>
            </a:r>
          </a:p>
          <a:p>
            <a:pPr marL="285750" lvl="0" indent="-285750" algn="l" rtl="0">
              <a:spcBef>
                <a:spcPts val="0"/>
              </a:spcBef>
              <a:spcAft>
                <a:spcPts val="0"/>
              </a:spcAft>
              <a:buFont typeface="Arial" panose="020B0604020202020204" pitchFamily="34" charset="0"/>
              <a:buChar char="•"/>
            </a:pPr>
            <a:r>
              <a:rPr lang="en-US" sz="1400" dirty="0"/>
              <a:t>Although it had been the meeting ground between the east and the west, no one dynasty could define India in its entirety, given its vast cultural diversity</a:t>
            </a:r>
          </a:p>
          <a:p>
            <a:pPr marL="285750" lvl="0" indent="-285750" algn="l" rtl="0">
              <a:spcBef>
                <a:spcPts val="0"/>
              </a:spcBef>
              <a:spcAft>
                <a:spcPts val="0"/>
              </a:spcAft>
              <a:buFont typeface="Arial" panose="020B0604020202020204" pitchFamily="34" charset="0"/>
              <a:buChar char="•"/>
            </a:pPr>
            <a:r>
              <a:rPr lang="en-US" sz="1400" dirty="0"/>
              <a:t>As citizens of modern India that’s defined by it’s 29 states representing unity in diversity, we wondered how our country took its present shape over centuries of invasions and rule of various dynasties.  </a:t>
            </a:r>
          </a:p>
          <a:p>
            <a:pPr marL="0" lvl="0" indent="0" algn="l"/>
            <a:r>
              <a:rPr lang="en-US" sz="2800" dirty="0">
                <a:latin typeface="Redressed"/>
                <a:sym typeface="Redressed"/>
              </a:rPr>
              <a:t>  </a:t>
            </a:r>
          </a:p>
          <a:p>
            <a:pPr marL="0" lvl="0" indent="0" algn="l"/>
            <a:r>
              <a:rPr lang="en-US" sz="2800" dirty="0">
                <a:latin typeface="Redressed"/>
                <a:sym typeface="Redressed"/>
              </a:rPr>
              <a:t>   GOALS</a:t>
            </a:r>
          </a:p>
          <a:p>
            <a:pPr marL="0" lvl="0" indent="0" algn="l"/>
            <a:endParaRPr lang="en-US" sz="2000" dirty="0">
              <a:latin typeface="Redressed" panose="020B0604020202020204" charset="0"/>
            </a:endParaRPr>
          </a:p>
          <a:p>
            <a:pPr marL="285750" lvl="0" indent="-285750" algn="l" rtl="0">
              <a:spcBef>
                <a:spcPts val="0"/>
              </a:spcBef>
              <a:spcAft>
                <a:spcPts val="0"/>
              </a:spcAft>
              <a:buFont typeface="Arial" panose="020B0604020202020204" pitchFamily="34" charset="0"/>
              <a:buChar char="•"/>
            </a:pPr>
            <a:r>
              <a:rPr lang="en-US" sz="1400" dirty="0"/>
              <a:t>Our goal is to be able to visually represent different dynasties that have ruled over India over centuries, along with some historically significant data that’s available to query.</a:t>
            </a:r>
          </a:p>
          <a:p>
            <a:pPr marL="285750" lvl="0" indent="-285750" algn="l" rtl="0">
              <a:spcBef>
                <a:spcPts val="0"/>
              </a:spcBef>
              <a:spcAft>
                <a:spcPts val="0"/>
              </a:spcAft>
              <a:buFont typeface="Arial" panose="020B0604020202020204" pitchFamily="34" charset="0"/>
              <a:buChar char="•"/>
            </a:pPr>
            <a:r>
              <a:rPr lang="en-US" sz="1400" dirty="0"/>
              <a:t>We also aim to characterize the dynasties by adding information of various rulers that ruled over a particular dynasty in a given century.</a:t>
            </a:r>
          </a:p>
          <a:p>
            <a:pPr marL="285750" lvl="0" indent="-285750" algn="l" rtl="0">
              <a:spcBef>
                <a:spcPts val="0"/>
              </a:spcBef>
              <a:spcAft>
                <a:spcPts val="0"/>
              </a:spcAft>
              <a:buFont typeface="Arial" panose="020B0604020202020204" pitchFamily="34" charset="0"/>
              <a:buChar char="•"/>
            </a:pPr>
            <a:r>
              <a:rPr lang="en-US" sz="1400" dirty="0"/>
              <a:t>We try to find trends in the distribution of dynasties, for example, the area of the dynasty that remained intact over the centuries, what dynasty did a present-day city belong to back in a given century, etc.,</a:t>
            </a:r>
          </a:p>
        </p:txBody>
      </p:sp>
      <p:sp>
        <p:nvSpPr>
          <p:cNvPr id="333" name="Google Shape;333;p30"/>
          <p:cNvSpPr txBox="1">
            <a:spLocks noGrp="1"/>
          </p:cNvSpPr>
          <p:nvPr>
            <p:ph type="title"/>
          </p:nvPr>
        </p:nvSpPr>
        <p:spPr>
          <a:xfrm>
            <a:off x="327305" y="-17015"/>
            <a:ext cx="3037200" cy="528600"/>
          </a:xfrm>
          <a:prstGeom prst="rect">
            <a:avLst/>
          </a:prstGeom>
        </p:spPr>
        <p:txBody>
          <a:bodyPr spcFirstLastPara="1" wrap="square" lIns="91425" tIns="91425" rIns="91425" bIns="91425" anchor="ctr" anchorCtr="0">
            <a:noAutofit/>
          </a:bodyPr>
          <a:lstStyle/>
          <a:p>
            <a:pPr lvl="0"/>
            <a:r>
              <a:rPr lang="en" sz="2800" dirty="0"/>
              <a:t>M</a:t>
            </a:r>
            <a:r>
              <a:rPr lang="en" dirty="0"/>
              <a:t>OTIVATION</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59" name="Rectangle 58">
            <a:extLst>
              <a:ext uri="{FF2B5EF4-FFF2-40B4-BE49-F238E27FC236}">
                <a16:creationId xmlns:a16="http://schemas.microsoft.com/office/drawing/2014/main" id="{C76FBB52-E779-4A9A-B0AA-916BF927B1D9}"/>
              </a:ext>
            </a:extLst>
          </p:cNvPr>
          <p:cNvSpPr/>
          <p:nvPr/>
        </p:nvSpPr>
        <p:spPr>
          <a:xfrm>
            <a:off x="3780000" y="249600"/>
            <a:ext cx="1389600" cy="583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City</a:t>
            </a:r>
            <a:endParaRPr lang="en-IN" dirty="0"/>
          </a:p>
        </p:txBody>
      </p:sp>
      <p:sp>
        <p:nvSpPr>
          <p:cNvPr id="60" name="Rectangle 59">
            <a:extLst>
              <a:ext uri="{FF2B5EF4-FFF2-40B4-BE49-F238E27FC236}">
                <a16:creationId xmlns:a16="http://schemas.microsoft.com/office/drawing/2014/main" id="{FE0DD4DE-5839-49DD-9553-A9B66EE3C335}"/>
              </a:ext>
            </a:extLst>
          </p:cNvPr>
          <p:cNvSpPr/>
          <p:nvPr/>
        </p:nvSpPr>
        <p:spPr>
          <a:xfrm>
            <a:off x="728400" y="3457200"/>
            <a:ext cx="1389600" cy="583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Kings</a:t>
            </a:r>
            <a:endParaRPr lang="en-IN" dirty="0"/>
          </a:p>
        </p:txBody>
      </p:sp>
      <p:sp>
        <p:nvSpPr>
          <p:cNvPr id="61" name="Rectangle 60">
            <a:extLst>
              <a:ext uri="{FF2B5EF4-FFF2-40B4-BE49-F238E27FC236}">
                <a16:creationId xmlns:a16="http://schemas.microsoft.com/office/drawing/2014/main" id="{7CFB439B-818B-4FF1-A629-8FA535B93C93}"/>
              </a:ext>
            </a:extLst>
          </p:cNvPr>
          <p:cNvSpPr/>
          <p:nvPr/>
        </p:nvSpPr>
        <p:spPr>
          <a:xfrm>
            <a:off x="7360800" y="2030139"/>
            <a:ext cx="1389600" cy="583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NameTable</a:t>
            </a:r>
            <a:endParaRPr lang="en-IN" dirty="0"/>
          </a:p>
        </p:txBody>
      </p:sp>
      <p:sp>
        <p:nvSpPr>
          <p:cNvPr id="62" name="Rectangle 61">
            <a:extLst>
              <a:ext uri="{FF2B5EF4-FFF2-40B4-BE49-F238E27FC236}">
                <a16:creationId xmlns:a16="http://schemas.microsoft.com/office/drawing/2014/main" id="{8E7E0ED1-CA59-4852-8885-04958E0B32C9}"/>
              </a:ext>
            </a:extLst>
          </p:cNvPr>
          <p:cNvSpPr/>
          <p:nvPr/>
        </p:nvSpPr>
        <p:spPr>
          <a:xfrm>
            <a:off x="4452000" y="2022844"/>
            <a:ext cx="1389600" cy="583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Dynasties</a:t>
            </a:r>
            <a:endParaRPr lang="en-IN" dirty="0"/>
          </a:p>
        </p:txBody>
      </p:sp>
      <p:sp>
        <p:nvSpPr>
          <p:cNvPr id="63" name="Rectangle 62">
            <a:extLst>
              <a:ext uri="{FF2B5EF4-FFF2-40B4-BE49-F238E27FC236}">
                <a16:creationId xmlns:a16="http://schemas.microsoft.com/office/drawing/2014/main" id="{A7C767DB-A1B0-4AE6-B258-BC6F681E2A8A}"/>
              </a:ext>
            </a:extLst>
          </p:cNvPr>
          <p:cNvSpPr/>
          <p:nvPr/>
        </p:nvSpPr>
        <p:spPr>
          <a:xfrm>
            <a:off x="6187200" y="4444875"/>
            <a:ext cx="1389600" cy="583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India</a:t>
            </a:r>
            <a:endParaRPr lang="en-IN" dirty="0"/>
          </a:p>
        </p:txBody>
      </p:sp>
      <p:sp>
        <p:nvSpPr>
          <p:cNvPr id="64" name="Rectangle 63">
            <a:extLst>
              <a:ext uri="{FF2B5EF4-FFF2-40B4-BE49-F238E27FC236}">
                <a16:creationId xmlns:a16="http://schemas.microsoft.com/office/drawing/2014/main" id="{38552E25-29B4-4E8D-8C2A-A6EADD63F2EF}"/>
              </a:ext>
            </a:extLst>
          </p:cNvPr>
          <p:cNvSpPr/>
          <p:nvPr/>
        </p:nvSpPr>
        <p:spPr>
          <a:xfrm>
            <a:off x="730385" y="254488"/>
            <a:ext cx="1389600" cy="583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cityNames</a:t>
            </a:r>
            <a:endParaRPr lang="en-IN" dirty="0"/>
          </a:p>
        </p:txBody>
      </p:sp>
      <p:sp>
        <p:nvSpPr>
          <p:cNvPr id="65" name="Oval 64">
            <a:extLst>
              <a:ext uri="{FF2B5EF4-FFF2-40B4-BE49-F238E27FC236}">
                <a16:creationId xmlns:a16="http://schemas.microsoft.com/office/drawing/2014/main" id="{AE198427-04AB-4D25-933A-84F9966412B3}"/>
              </a:ext>
            </a:extLst>
          </p:cNvPr>
          <p:cNvSpPr/>
          <p:nvPr/>
        </p:nvSpPr>
        <p:spPr>
          <a:xfrm>
            <a:off x="1524415" y="2833652"/>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To</a:t>
            </a:r>
            <a:endParaRPr lang="en-IN" dirty="0"/>
          </a:p>
        </p:txBody>
      </p:sp>
      <p:sp>
        <p:nvSpPr>
          <p:cNvPr id="66" name="Oval 65">
            <a:extLst>
              <a:ext uri="{FF2B5EF4-FFF2-40B4-BE49-F238E27FC236}">
                <a16:creationId xmlns:a16="http://schemas.microsoft.com/office/drawing/2014/main" id="{D0E3E383-F439-40F6-BE3A-1C743055E95A}"/>
              </a:ext>
            </a:extLst>
          </p:cNvPr>
          <p:cNvSpPr/>
          <p:nvPr/>
        </p:nvSpPr>
        <p:spPr>
          <a:xfrm>
            <a:off x="7709613" y="4488075"/>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endParaRPr lang="en-IN" dirty="0"/>
          </a:p>
        </p:txBody>
      </p:sp>
      <p:sp>
        <p:nvSpPr>
          <p:cNvPr id="67" name="Oval 66">
            <a:extLst>
              <a:ext uri="{FF2B5EF4-FFF2-40B4-BE49-F238E27FC236}">
                <a16:creationId xmlns:a16="http://schemas.microsoft.com/office/drawing/2014/main" id="{4642BE62-9884-44FA-8780-4D1184EA9BA9}"/>
              </a:ext>
            </a:extLst>
          </p:cNvPr>
          <p:cNvSpPr/>
          <p:nvPr/>
        </p:nvSpPr>
        <p:spPr>
          <a:xfrm>
            <a:off x="302916" y="2833652"/>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t>id</a:t>
            </a:r>
            <a:endParaRPr lang="en-IN" u="sng" dirty="0"/>
          </a:p>
        </p:txBody>
      </p:sp>
      <p:sp>
        <p:nvSpPr>
          <p:cNvPr id="68" name="Oval 67">
            <a:extLst>
              <a:ext uri="{FF2B5EF4-FFF2-40B4-BE49-F238E27FC236}">
                <a16:creationId xmlns:a16="http://schemas.microsoft.com/office/drawing/2014/main" id="{3BCCC9D2-7891-43D3-B34C-6E4B7E10C9E5}"/>
              </a:ext>
            </a:extLst>
          </p:cNvPr>
          <p:cNvSpPr/>
          <p:nvPr/>
        </p:nvSpPr>
        <p:spPr>
          <a:xfrm>
            <a:off x="4189200" y="2833652"/>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a:t>
            </a:r>
            <a:endParaRPr lang="en-IN" dirty="0"/>
          </a:p>
        </p:txBody>
      </p:sp>
      <p:sp>
        <p:nvSpPr>
          <p:cNvPr id="69" name="Oval 68">
            <a:extLst>
              <a:ext uri="{FF2B5EF4-FFF2-40B4-BE49-F238E27FC236}">
                <a16:creationId xmlns:a16="http://schemas.microsoft.com/office/drawing/2014/main" id="{9C53307B-1741-47AA-B04B-A471BC6AA445}"/>
              </a:ext>
            </a:extLst>
          </p:cNvPr>
          <p:cNvSpPr/>
          <p:nvPr/>
        </p:nvSpPr>
        <p:spPr>
          <a:xfrm>
            <a:off x="8055600" y="1188474"/>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DName</a:t>
            </a:r>
            <a:endParaRPr lang="en-IN" sz="1050" dirty="0"/>
          </a:p>
        </p:txBody>
      </p:sp>
      <p:sp>
        <p:nvSpPr>
          <p:cNvPr id="70" name="Oval 69">
            <a:extLst>
              <a:ext uri="{FF2B5EF4-FFF2-40B4-BE49-F238E27FC236}">
                <a16:creationId xmlns:a16="http://schemas.microsoft.com/office/drawing/2014/main" id="{2107782D-AE84-4235-9DE9-41B507CA8752}"/>
              </a:ext>
            </a:extLst>
          </p:cNvPr>
          <p:cNvSpPr/>
          <p:nvPr/>
        </p:nvSpPr>
        <p:spPr>
          <a:xfrm>
            <a:off x="3167399" y="2456283"/>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x</a:t>
            </a:r>
            <a:endParaRPr lang="en-IN" dirty="0"/>
          </a:p>
        </p:txBody>
      </p:sp>
      <p:sp>
        <p:nvSpPr>
          <p:cNvPr id="71" name="Oval 70">
            <a:extLst>
              <a:ext uri="{FF2B5EF4-FFF2-40B4-BE49-F238E27FC236}">
                <a16:creationId xmlns:a16="http://schemas.microsoft.com/office/drawing/2014/main" id="{281D355C-3F03-41E2-BE4E-E64A8F12BC07}"/>
              </a:ext>
            </a:extLst>
          </p:cNvPr>
          <p:cNvSpPr/>
          <p:nvPr/>
        </p:nvSpPr>
        <p:spPr>
          <a:xfrm>
            <a:off x="1524415" y="4289325"/>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From</a:t>
            </a:r>
            <a:endParaRPr lang="en-IN" dirty="0"/>
          </a:p>
        </p:txBody>
      </p:sp>
      <p:sp>
        <p:nvSpPr>
          <p:cNvPr id="72" name="Oval 71">
            <a:extLst>
              <a:ext uri="{FF2B5EF4-FFF2-40B4-BE49-F238E27FC236}">
                <a16:creationId xmlns:a16="http://schemas.microsoft.com/office/drawing/2014/main" id="{7D9D952B-C8B9-495D-893C-06DE35B1A2AF}"/>
              </a:ext>
            </a:extLst>
          </p:cNvPr>
          <p:cNvSpPr/>
          <p:nvPr/>
        </p:nvSpPr>
        <p:spPr>
          <a:xfrm>
            <a:off x="3167399" y="1756650"/>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t>id</a:t>
            </a:r>
            <a:endParaRPr lang="en-IN" u="sng" dirty="0"/>
          </a:p>
        </p:txBody>
      </p:sp>
      <p:sp>
        <p:nvSpPr>
          <p:cNvPr id="73" name="Oval 72">
            <a:extLst>
              <a:ext uri="{FF2B5EF4-FFF2-40B4-BE49-F238E27FC236}">
                <a16:creationId xmlns:a16="http://schemas.microsoft.com/office/drawing/2014/main" id="{573722F2-34F3-4EE8-8025-EAA9D644AC71}"/>
              </a:ext>
            </a:extLst>
          </p:cNvPr>
          <p:cNvSpPr/>
          <p:nvPr/>
        </p:nvSpPr>
        <p:spPr>
          <a:xfrm>
            <a:off x="6970800" y="1188474"/>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t>id</a:t>
            </a:r>
            <a:endParaRPr lang="en-IN" u="sng" dirty="0"/>
          </a:p>
        </p:txBody>
      </p:sp>
      <p:sp>
        <p:nvSpPr>
          <p:cNvPr id="74" name="Oval 73">
            <a:extLst>
              <a:ext uri="{FF2B5EF4-FFF2-40B4-BE49-F238E27FC236}">
                <a16:creationId xmlns:a16="http://schemas.microsoft.com/office/drawing/2014/main" id="{6F729A0F-204D-4EA7-9F71-7CA8F812EB67}"/>
              </a:ext>
            </a:extLst>
          </p:cNvPr>
          <p:cNvSpPr/>
          <p:nvPr/>
        </p:nvSpPr>
        <p:spPr>
          <a:xfrm>
            <a:off x="302916" y="4289325"/>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a:t>
            </a:r>
            <a:endParaRPr lang="en-IN" dirty="0"/>
          </a:p>
        </p:txBody>
      </p:sp>
      <p:sp>
        <p:nvSpPr>
          <p:cNvPr id="75" name="Oval 74">
            <a:extLst>
              <a:ext uri="{FF2B5EF4-FFF2-40B4-BE49-F238E27FC236}">
                <a16:creationId xmlns:a16="http://schemas.microsoft.com/office/drawing/2014/main" id="{29AB1CFB-B165-4E00-8D40-D69324C60B8E}"/>
              </a:ext>
            </a:extLst>
          </p:cNvPr>
          <p:cNvSpPr/>
          <p:nvPr/>
        </p:nvSpPr>
        <p:spPr>
          <a:xfrm>
            <a:off x="5534400" y="628392"/>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a:t>
            </a:r>
            <a:endParaRPr lang="en-IN" dirty="0"/>
          </a:p>
        </p:txBody>
      </p:sp>
      <p:sp>
        <p:nvSpPr>
          <p:cNvPr id="76" name="Oval 75">
            <a:extLst>
              <a:ext uri="{FF2B5EF4-FFF2-40B4-BE49-F238E27FC236}">
                <a16:creationId xmlns:a16="http://schemas.microsoft.com/office/drawing/2014/main" id="{B82A6BFD-0D84-46A8-9C37-771070B4BD81}"/>
              </a:ext>
            </a:extLst>
          </p:cNvPr>
          <p:cNvSpPr/>
          <p:nvPr/>
        </p:nvSpPr>
        <p:spPr>
          <a:xfrm>
            <a:off x="1423200" y="985875"/>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a:t>
            </a:r>
            <a:endParaRPr lang="en-IN" dirty="0"/>
          </a:p>
        </p:txBody>
      </p:sp>
      <p:sp>
        <p:nvSpPr>
          <p:cNvPr id="77" name="Oval 76">
            <a:extLst>
              <a:ext uri="{FF2B5EF4-FFF2-40B4-BE49-F238E27FC236}">
                <a16:creationId xmlns:a16="http://schemas.microsoft.com/office/drawing/2014/main" id="{8998A125-43AF-4143-ADBF-45657E57CC94}"/>
              </a:ext>
            </a:extLst>
          </p:cNvPr>
          <p:cNvSpPr/>
          <p:nvPr/>
        </p:nvSpPr>
        <p:spPr>
          <a:xfrm>
            <a:off x="302916" y="975854"/>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t>id</a:t>
            </a:r>
            <a:endParaRPr lang="en-IN" u="sng" dirty="0"/>
          </a:p>
        </p:txBody>
      </p:sp>
      <p:sp>
        <p:nvSpPr>
          <p:cNvPr id="78" name="Oval 77">
            <a:extLst>
              <a:ext uri="{FF2B5EF4-FFF2-40B4-BE49-F238E27FC236}">
                <a16:creationId xmlns:a16="http://schemas.microsoft.com/office/drawing/2014/main" id="{E1E84CC1-1EB7-4BC4-86D3-E96D3DB0D311}"/>
              </a:ext>
            </a:extLst>
          </p:cNvPr>
          <p:cNvSpPr/>
          <p:nvPr/>
        </p:nvSpPr>
        <p:spPr>
          <a:xfrm>
            <a:off x="5480400" y="64011"/>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x</a:t>
            </a:r>
            <a:endParaRPr lang="en-IN" dirty="0"/>
          </a:p>
        </p:txBody>
      </p:sp>
      <p:sp>
        <p:nvSpPr>
          <p:cNvPr id="79" name="Oval 78">
            <a:extLst>
              <a:ext uri="{FF2B5EF4-FFF2-40B4-BE49-F238E27FC236}">
                <a16:creationId xmlns:a16="http://schemas.microsoft.com/office/drawing/2014/main" id="{EEE6AE5E-326A-4593-B701-CE921000679D}"/>
              </a:ext>
            </a:extLst>
          </p:cNvPr>
          <p:cNvSpPr/>
          <p:nvPr/>
        </p:nvSpPr>
        <p:spPr>
          <a:xfrm>
            <a:off x="3144076" y="1033495"/>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endParaRPr lang="en-IN" dirty="0"/>
          </a:p>
        </p:txBody>
      </p:sp>
      <p:sp>
        <p:nvSpPr>
          <p:cNvPr id="80" name="Oval 79">
            <a:extLst>
              <a:ext uri="{FF2B5EF4-FFF2-40B4-BE49-F238E27FC236}">
                <a16:creationId xmlns:a16="http://schemas.microsoft.com/office/drawing/2014/main" id="{621414A0-3FED-4761-9B84-32CD6E539F6F}"/>
              </a:ext>
            </a:extLst>
          </p:cNvPr>
          <p:cNvSpPr/>
          <p:nvPr/>
        </p:nvSpPr>
        <p:spPr>
          <a:xfrm>
            <a:off x="4527000" y="1098792"/>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t>id</a:t>
            </a:r>
            <a:endParaRPr lang="en-IN" u="sng" dirty="0"/>
          </a:p>
        </p:txBody>
      </p:sp>
      <p:sp>
        <p:nvSpPr>
          <p:cNvPr id="81" name="Oval 80">
            <a:extLst>
              <a:ext uri="{FF2B5EF4-FFF2-40B4-BE49-F238E27FC236}">
                <a16:creationId xmlns:a16="http://schemas.microsoft.com/office/drawing/2014/main" id="{B03A78F3-A6EC-41FD-9F10-566087816324}"/>
              </a:ext>
            </a:extLst>
          </p:cNvPr>
          <p:cNvSpPr/>
          <p:nvPr/>
        </p:nvSpPr>
        <p:spPr>
          <a:xfrm>
            <a:off x="5854800" y="3829425"/>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x</a:t>
            </a:r>
            <a:endParaRPr lang="en-IN" dirty="0"/>
          </a:p>
        </p:txBody>
      </p:sp>
      <p:sp>
        <p:nvSpPr>
          <p:cNvPr id="82" name="Oval 81">
            <a:extLst>
              <a:ext uri="{FF2B5EF4-FFF2-40B4-BE49-F238E27FC236}">
                <a16:creationId xmlns:a16="http://schemas.microsoft.com/office/drawing/2014/main" id="{7497B685-89C6-4603-A8C6-E86C700A2FDF}"/>
              </a:ext>
            </a:extLst>
          </p:cNvPr>
          <p:cNvSpPr/>
          <p:nvPr/>
        </p:nvSpPr>
        <p:spPr>
          <a:xfrm>
            <a:off x="4926677" y="4488075"/>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a:t>
            </a:r>
            <a:endParaRPr lang="en-IN" dirty="0"/>
          </a:p>
        </p:txBody>
      </p:sp>
      <p:sp>
        <p:nvSpPr>
          <p:cNvPr id="83" name="Oval 82">
            <a:extLst>
              <a:ext uri="{FF2B5EF4-FFF2-40B4-BE49-F238E27FC236}">
                <a16:creationId xmlns:a16="http://schemas.microsoft.com/office/drawing/2014/main" id="{E8ACA0E4-6448-4AA3-BD39-467A1C802F12}"/>
              </a:ext>
            </a:extLst>
          </p:cNvPr>
          <p:cNvSpPr/>
          <p:nvPr/>
        </p:nvSpPr>
        <p:spPr>
          <a:xfrm>
            <a:off x="6970800" y="3829425"/>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a:t>
            </a:r>
            <a:endParaRPr lang="en-IN" dirty="0"/>
          </a:p>
        </p:txBody>
      </p:sp>
      <p:sp>
        <p:nvSpPr>
          <p:cNvPr id="84" name="Oval 83">
            <a:extLst>
              <a:ext uri="{FF2B5EF4-FFF2-40B4-BE49-F238E27FC236}">
                <a16:creationId xmlns:a16="http://schemas.microsoft.com/office/drawing/2014/main" id="{7ED1DC1E-0F05-47A7-96F8-EF14C5707DDD}"/>
              </a:ext>
            </a:extLst>
          </p:cNvPr>
          <p:cNvSpPr/>
          <p:nvPr/>
        </p:nvSpPr>
        <p:spPr>
          <a:xfrm>
            <a:off x="5229600" y="2851296"/>
            <a:ext cx="957600" cy="496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endParaRPr lang="en-IN" dirty="0"/>
          </a:p>
        </p:txBody>
      </p:sp>
      <p:cxnSp>
        <p:nvCxnSpPr>
          <p:cNvPr id="85" name="Straight Connector 84">
            <a:extLst>
              <a:ext uri="{FF2B5EF4-FFF2-40B4-BE49-F238E27FC236}">
                <a16:creationId xmlns:a16="http://schemas.microsoft.com/office/drawing/2014/main" id="{1601E6D9-3A56-459E-9E23-5053ED177312}"/>
              </a:ext>
            </a:extLst>
          </p:cNvPr>
          <p:cNvCxnSpPr>
            <a:cxnSpLocks/>
            <a:endCxn id="87" idx="2"/>
          </p:cNvCxnSpPr>
          <p:nvPr/>
        </p:nvCxnSpPr>
        <p:spPr>
          <a:xfrm flipH="1" flipV="1">
            <a:off x="1394554" y="2699033"/>
            <a:ext cx="4052" cy="778874"/>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B1DB6A76-B5A9-4877-B8F4-87300E976B32}"/>
              </a:ext>
            </a:extLst>
          </p:cNvPr>
          <p:cNvCxnSpPr>
            <a:cxnSpLocks/>
            <a:stCxn id="87" idx="3"/>
            <a:endCxn id="62" idx="1"/>
          </p:cNvCxnSpPr>
          <p:nvPr/>
        </p:nvCxnSpPr>
        <p:spPr>
          <a:xfrm>
            <a:off x="1873354" y="2309848"/>
            <a:ext cx="2578646" cy="45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7" name="Diamond 86">
            <a:extLst>
              <a:ext uri="{FF2B5EF4-FFF2-40B4-BE49-F238E27FC236}">
                <a16:creationId xmlns:a16="http://schemas.microsoft.com/office/drawing/2014/main" id="{B9C2A43F-19F5-418B-A1FF-2463753D0D28}"/>
              </a:ext>
            </a:extLst>
          </p:cNvPr>
          <p:cNvSpPr/>
          <p:nvPr/>
        </p:nvSpPr>
        <p:spPr>
          <a:xfrm>
            <a:off x="915754" y="1920662"/>
            <a:ext cx="957600" cy="77837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Ruled By</a:t>
            </a:r>
            <a:endParaRPr lang="en-IN" sz="800" dirty="0"/>
          </a:p>
        </p:txBody>
      </p:sp>
      <p:sp>
        <p:nvSpPr>
          <p:cNvPr id="88" name="Diamond 87">
            <a:extLst>
              <a:ext uri="{FF2B5EF4-FFF2-40B4-BE49-F238E27FC236}">
                <a16:creationId xmlns:a16="http://schemas.microsoft.com/office/drawing/2014/main" id="{6670D004-0066-47FF-841C-34109AAEF59C}"/>
              </a:ext>
            </a:extLst>
          </p:cNvPr>
          <p:cNvSpPr/>
          <p:nvPr/>
        </p:nvSpPr>
        <p:spPr>
          <a:xfrm>
            <a:off x="6013200" y="1929102"/>
            <a:ext cx="957600" cy="77837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NameOf</a:t>
            </a:r>
            <a:endParaRPr lang="en-IN" sz="800" dirty="0"/>
          </a:p>
        </p:txBody>
      </p:sp>
      <p:cxnSp>
        <p:nvCxnSpPr>
          <p:cNvPr id="89" name="Straight Connector 88">
            <a:extLst>
              <a:ext uri="{FF2B5EF4-FFF2-40B4-BE49-F238E27FC236}">
                <a16:creationId xmlns:a16="http://schemas.microsoft.com/office/drawing/2014/main" id="{AB2B9EA7-80B0-401D-970F-954871844347}"/>
              </a:ext>
            </a:extLst>
          </p:cNvPr>
          <p:cNvCxnSpPr>
            <a:cxnSpLocks/>
            <a:stCxn id="62" idx="3"/>
            <a:endCxn id="88" idx="1"/>
          </p:cNvCxnSpPr>
          <p:nvPr/>
        </p:nvCxnSpPr>
        <p:spPr>
          <a:xfrm>
            <a:off x="5841600" y="2314444"/>
            <a:ext cx="171600" cy="3844"/>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DDCBF7E-6B6A-4506-8A11-C579E6992D7E}"/>
              </a:ext>
            </a:extLst>
          </p:cNvPr>
          <p:cNvCxnSpPr>
            <a:cxnSpLocks/>
            <a:stCxn id="88" idx="3"/>
            <a:endCxn id="61" idx="1"/>
          </p:cNvCxnSpPr>
          <p:nvPr/>
        </p:nvCxnSpPr>
        <p:spPr>
          <a:xfrm>
            <a:off x="6970800" y="2318288"/>
            <a:ext cx="390000" cy="3451"/>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7C20683-71C1-4CBD-9634-700B4A02325A}"/>
              </a:ext>
            </a:extLst>
          </p:cNvPr>
          <p:cNvCxnSpPr>
            <a:cxnSpLocks/>
            <a:stCxn id="61" idx="0"/>
            <a:endCxn id="73" idx="4"/>
          </p:cNvCxnSpPr>
          <p:nvPr/>
        </p:nvCxnSpPr>
        <p:spPr>
          <a:xfrm flipH="1" flipV="1">
            <a:off x="7449600" y="1685274"/>
            <a:ext cx="606000" cy="344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02E14E5D-2F77-4ADB-BC2C-B10A86B71C1E}"/>
              </a:ext>
            </a:extLst>
          </p:cNvPr>
          <p:cNvCxnSpPr>
            <a:cxnSpLocks/>
            <a:stCxn id="70" idx="6"/>
            <a:endCxn id="62" idx="1"/>
          </p:cNvCxnSpPr>
          <p:nvPr/>
        </p:nvCxnSpPr>
        <p:spPr>
          <a:xfrm flipV="1">
            <a:off x="4124999" y="2314444"/>
            <a:ext cx="327001" cy="390239"/>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93FFCDA6-523B-4279-8070-403F38A69717}"/>
              </a:ext>
            </a:extLst>
          </p:cNvPr>
          <p:cNvCxnSpPr>
            <a:cxnSpLocks/>
            <a:stCxn id="62" idx="1"/>
            <a:endCxn id="72" idx="6"/>
          </p:cNvCxnSpPr>
          <p:nvPr/>
        </p:nvCxnSpPr>
        <p:spPr>
          <a:xfrm flipH="1" flipV="1">
            <a:off x="4124999" y="2005050"/>
            <a:ext cx="327001" cy="309394"/>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D9E4B7AC-BA0A-43FA-A7A9-E3817DD8EE11}"/>
              </a:ext>
            </a:extLst>
          </p:cNvPr>
          <p:cNvCxnSpPr>
            <a:cxnSpLocks/>
            <a:stCxn id="61" idx="0"/>
            <a:endCxn id="69" idx="4"/>
          </p:cNvCxnSpPr>
          <p:nvPr/>
        </p:nvCxnSpPr>
        <p:spPr>
          <a:xfrm flipV="1">
            <a:off x="8055600" y="1685274"/>
            <a:ext cx="478800" cy="344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DBD259C4-AC86-43C0-9751-8FCAA82A7879}"/>
              </a:ext>
            </a:extLst>
          </p:cNvPr>
          <p:cNvCxnSpPr>
            <a:cxnSpLocks/>
            <a:stCxn id="82" idx="6"/>
            <a:endCxn id="63" idx="1"/>
          </p:cNvCxnSpPr>
          <p:nvPr/>
        </p:nvCxnSpPr>
        <p:spPr>
          <a:xfrm>
            <a:off x="5884277" y="4736475"/>
            <a:ext cx="30292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A2FC2CF6-71A4-4C48-8EC2-54E9EB09418A}"/>
              </a:ext>
            </a:extLst>
          </p:cNvPr>
          <p:cNvCxnSpPr>
            <a:cxnSpLocks/>
            <a:stCxn id="63" idx="3"/>
            <a:endCxn id="66" idx="2"/>
          </p:cNvCxnSpPr>
          <p:nvPr/>
        </p:nvCxnSpPr>
        <p:spPr>
          <a:xfrm>
            <a:off x="7576800" y="4736475"/>
            <a:ext cx="13281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6AAA768E-5ED6-45AE-AB57-CCE7F634C4E1}"/>
              </a:ext>
            </a:extLst>
          </p:cNvPr>
          <p:cNvCxnSpPr>
            <a:cxnSpLocks/>
            <a:stCxn id="63" idx="0"/>
            <a:endCxn id="83" idx="4"/>
          </p:cNvCxnSpPr>
          <p:nvPr/>
        </p:nvCxnSpPr>
        <p:spPr>
          <a:xfrm flipV="1">
            <a:off x="6882000" y="4326225"/>
            <a:ext cx="567600" cy="118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437A0E42-D9CA-4FA8-BA88-1013BFE5B9EE}"/>
              </a:ext>
            </a:extLst>
          </p:cNvPr>
          <p:cNvCxnSpPr>
            <a:cxnSpLocks/>
            <a:stCxn id="63" idx="0"/>
            <a:endCxn id="81" idx="4"/>
          </p:cNvCxnSpPr>
          <p:nvPr/>
        </p:nvCxnSpPr>
        <p:spPr>
          <a:xfrm flipH="1" flipV="1">
            <a:off x="6333600" y="4326225"/>
            <a:ext cx="548400" cy="118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266A136-0DD0-4048-B771-5616F86FFDAB}"/>
              </a:ext>
            </a:extLst>
          </p:cNvPr>
          <p:cNvCxnSpPr>
            <a:cxnSpLocks/>
            <a:stCxn id="84" idx="0"/>
            <a:endCxn id="62" idx="2"/>
          </p:cNvCxnSpPr>
          <p:nvPr/>
        </p:nvCxnSpPr>
        <p:spPr>
          <a:xfrm flipH="1" flipV="1">
            <a:off x="5146800" y="2606044"/>
            <a:ext cx="561600" cy="2452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2EBFCBED-FF4B-4E6D-A8B4-8B457F335957}"/>
              </a:ext>
            </a:extLst>
          </p:cNvPr>
          <p:cNvCxnSpPr>
            <a:cxnSpLocks/>
            <a:stCxn id="60" idx="0"/>
            <a:endCxn id="65" idx="4"/>
          </p:cNvCxnSpPr>
          <p:nvPr/>
        </p:nvCxnSpPr>
        <p:spPr>
          <a:xfrm flipV="1">
            <a:off x="1423200" y="3330452"/>
            <a:ext cx="580015" cy="1267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670075EB-8402-4CDE-BAA4-4B6686AEB531}"/>
              </a:ext>
            </a:extLst>
          </p:cNvPr>
          <p:cNvCxnSpPr>
            <a:cxnSpLocks/>
            <a:stCxn id="68" idx="0"/>
            <a:endCxn id="62" idx="2"/>
          </p:cNvCxnSpPr>
          <p:nvPr/>
        </p:nvCxnSpPr>
        <p:spPr>
          <a:xfrm flipV="1">
            <a:off x="4668000" y="2606044"/>
            <a:ext cx="478800" cy="2276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4F0C062E-3460-40D9-A833-E05A47856D59}"/>
              </a:ext>
            </a:extLst>
          </p:cNvPr>
          <p:cNvCxnSpPr>
            <a:cxnSpLocks/>
            <a:stCxn id="60" idx="0"/>
            <a:endCxn id="67" idx="4"/>
          </p:cNvCxnSpPr>
          <p:nvPr/>
        </p:nvCxnSpPr>
        <p:spPr>
          <a:xfrm flipH="1" flipV="1">
            <a:off x="781716" y="3330452"/>
            <a:ext cx="641484" cy="1267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62F4B463-46A1-4251-AC78-7524AB1CCFDE}"/>
              </a:ext>
            </a:extLst>
          </p:cNvPr>
          <p:cNvCxnSpPr>
            <a:cxnSpLocks/>
            <a:stCxn id="74" idx="0"/>
            <a:endCxn id="60" idx="2"/>
          </p:cNvCxnSpPr>
          <p:nvPr/>
        </p:nvCxnSpPr>
        <p:spPr>
          <a:xfrm flipV="1">
            <a:off x="781716" y="4040400"/>
            <a:ext cx="641484" cy="24892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236E059A-345A-4B18-9B66-6D5303A6CFF1}"/>
              </a:ext>
            </a:extLst>
          </p:cNvPr>
          <p:cNvCxnSpPr>
            <a:cxnSpLocks/>
            <a:stCxn id="71" idx="0"/>
            <a:endCxn id="60" idx="2"/>
          </p:cNvCxnSpPr>
          <p:nvPr/>
        </p:nvCxnSpPr>
        <p:spPr>
          <a:xfrm flipH="1" flipV="1">
            <a:off x="1423200" y="4040400"/>
            <a:ext cx="580015" cy="248925"/>
          </a:xfrm>
          <a:prstGeom prst="line">
            <a:avLst/>
          </a:prstGeom>
        </p:spPr>
        <p:style>
          <a:lnRef idx="1">
            <a:schemeClr val="accent1"/>
          </a:lnRef>
          <a:fillRef idx="0">
            <a:schemeClr val="accent1"/>
          </a:fillRef>
          <a:effectRef idx="0">
            <a:schemeClr val="accent1"/>
          </a:effectRef>
          <a:fontRef idx="minor">
            <a:schemeClr val="tx1"/>
          </a:fontRef>
        </p:style>
      </p:cxnSp>
      <p:sp>
        <p:nvSpPr>
          <p:cNvPr id="105" name="Diamond 104">
            <a:extLst>
              <a:ext uri="{FF2B5EF4-FFF2-40B4-BE49-F238E27FC236}">
                <a16:creationId xmlns:a16="http://schemas.microsoft.com/office/drawing/2014/main" id="{7874836E-C5DC-40DD-BCEF-2A432BE8E1B9}"/>
              </a:ext>
            </a:extLst>
          </p:cNvPr>
          <p:cNvSpPr/>
          <p:nvPr/>
        </p:nvSpPr>
        <p:spPr>
          <a:xfrm>
            <a:off x="2444170" y="156902"/>
            <a:ext cx="957600" cy="77837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NameOf</a:t>
            </a:r>
            <a:endParaRPr lang="en-IN" sz="800" dirty="0"/>
          </a:p>
        </p:txBody>
      </p:sp>
      <p:cxnSp>
        <p:nvCxnSpPr>
          <p:cNvPr id="106" name="Straight Connector 105">
            <a:extLst>
              <a:ext uri="{FF2B5EF4-FFF2-40B4-BE49-F238E27FC236}">
                <a16:creationId xmlns:a16="http://schemas.microsoft.com/office/drawing/2014/main" id="{F65CF82D-DBAD-465A-9987-B800D2F953C9}"/>
              </a:ext>
            </a:extLst>
          </p:cNvPr>
          <p:cNvCxnSpPr>
            <a:cxnSpLocks/>
            <a:stCxn id="64" idx="3"/>
            <a:endCxn id="105" idx="1"/>
          </p:cNvCxnSpPr>
          <p:nvPr/>
        </p:nvCxnSpPr>
        <p:spPr>
          <a:xfrm>
            <a:off x="2119985" y="546088"/>
            <a:ext cx="32418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70EC342B-551F-4521-A155-ED9774D6D661}"/>
              </a:ext>
            </a:extLst>
          </p:cNvPr>
          <p:cNvCxnSpPr>
            <a:cxnSpLocks/>
            <a:stCxn id="105" idx="3"/>
            <a:endCxn id="59" idx="1"/>
          </p:cNvCxnSpPr>
          <p:nvPr/>
        </p:nvCxnSpPr>
        <p:spPr>
          <a:xfrm flipV="1">
            <a:off x="3401770" y="541200"/>
            <a:ext cx="378230" cy="48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9627AB9-9D8E-4EE7-AC28-A222F65FB068}"/>
              </a:ext>
            </a:extLst>
          </p:cNvPr>
          <p:cNvCxnSpPr>
            <a:cxnSpLocks/>
            <a:stCxn id="80" idx="0"/>
            <a:endCxn id="59" idx="2"/>
          </p:cNvCxnSpPr>
          <p:nvPr/>
        </p:nvCxnSpPr>
        <p:spPr>
          <a:xfrm flipH="1" flipV="1">
            <a:off x="4474800" y="832800"/>
            <a:ext cx="531000" cy="2659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A149F0DD-01B2-4096-A4F5-1FA6679D5393}"/>
              </a:ext>
            </a:extLst>
          </p:cNvPr>
          <p:cNvCxnSpPr>
            <a:cxnSpLocks/>
            <a:stCxn id="75" idx="2"/>
            <a:endCxn id="59" idx="3"/>
          </p:cNvCxnSpPr>
          <p:nvPr/>
        </p:nvCxnSpPr>
        <p:spPr>
          <a:xfrm flipH="1" flipV="1">
            <a:off x="5169600" y="541200"/>
            <a:ext cx="364800" cy="335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9065CA2E-D68D-4E17-B0A1-DF8363DB5DF1}"/>
              </a:ext>
            </a:extLst>
          </p:cNvPr>
          <p:cNvCxnSpPr>
            <a:cxnSpLocks/>
            <a:stCxn id="79" idx="7"/>
            <a:endCxn id="59" idx="2"/>
          </p:cNvCxnSpPr>
          <p:nvPr/>
        </p:nvCxnSpPr>
        <p:spPr>
          <a:xfrm flipV="1">
            <a:off x="3961439" y="832800"/>
            <a:ext cx="513361" cy="2734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12CADBBD-B1F8-476C-8609-FBE9B39FB053}"/>
              </a:ext>
            </a:extLst>
          </p:cNvPr>
          <p:cNvCxnSpPr>
            <a:cxnSpLocks/>
            <a:stCxn id="78" idx="2"/>
            <a:endCxn id="59" idx="3"/>
          </p:cNvCxnSpPr>
          <p:nvPr/>
        </p:nvCxnSpPr>
        <p:spPr>
          <a:xfrm flipH="1">
            <a:off x="5169600" y="312411"/>
            <a:ext cx="310800" cy="22878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A453CBBD-2759-4F6B-ADAE-DF76865DB9F7}"/>
              </a:ext>
            </a:extLst>
          </p:cNvPr>
          <p:cNvCxnSpPr>
            <a:cxnSpLocks/>
            <a:stCxn id="77" idx="0"/>
            <a:endCxn id="64" idx="2"/>
          </p:cNvCxnSpPr>
          <p:nvPr/>
        </p:nvCxnSpPr>
        <p:spPr>
          <a:xfrm flipV="1">
            <a:off x="781716" y="837688"/>
            <a:ext cx="643469" cy="1381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CEF0525F-F4D9-4D5A-B71C-97D75AB1F495}"/>
              </a:ext>
            </a:extLst>
          </p:cNvPr>
          <p:cNvCxnSpPr>
            <a:cxnSpLocks/>
            <a:stCxn id="76" idx="0"/>
            <a:endCxn id="64" idx="2"/>
          </p:cNvCxnSpPr>
          <p:nvPr/>
        </p:nvCxnSpPr>
        <p:spPr>
          <a:xfrm flipH="1" flipV="1">
            <a:off x="1425185" y="837688"/>
            <a:ext cx="476815" cy="148187"/>
          </a:xfrm>
          <a:prstGeom prst="line">
            <a:avLst/>
          </a:prstGeom>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52461765-A1B3-4951-97BF-70EB56E4A6F6}"/>
              </a:ext>
            </a:extLst>
          </p:cNvPr>
          <p:cNvSpPr txBox="1"/>
          <p:nvPr/>
        </p:nvSpPr>
        <p:spPr>
          <a:xfrm>
            <a:off x="2628415" y="3575704"/>
            <a:ext cx="2935821" cy="769441"/>
          </a:xfrm>
          <a:prstGeom prst="rect">
            <a:avLst/>
          </a:prstGeom>
          <a:noFill/>
          <a:effectLst>
            <a:outerShdw blurRad="50800" dist="38100" dir="10800000" algn="r" rotWithShape="0">
              <a:prstClr val="black">
                <a:alpha val="40000"/>
              </a:prstClr>
            </a:outerShdw>
          </a:effectLst>
        </p:spPr>
        <p:txBody>
          <a:bodyPr wrap="square" rtlCol="0">
            <a:spAutoFit/>
          </a:bodyPr>
          <a:lstStyle/>
          <a:p>
            <a:r>
              <a:rPr lang="en-US" sz="4400" dirty="0">
                <a:solidFill>
                  <a:schemeClr val="accent1"/>
                </a:solidFill>
                <a:latin typeface="Redressed" panose="020B0604020202020204" charset="0"/>
              </a:rPr>
              <a:t>ER Diagram</a:t>
            </a:r>
            <a:endParaRPr lang="en-IN" sz="4400" dirty="0">
              <a:solidFill>
                <a:schemeClr val="accent1"/>
              </a:solidFill>
              <a:latin typeface="Redressed" panose="020B0604020202020204" charset="0"/>
            </a:endParaRPr>
          </a:p>
        </p:txBody>
      </p:sp>
    </p:spTree>
    <p:extLst>
      <p:ext uri="{BB962C8B-B14F-4D97-AF65-F5344CB8AC3E}">
        <p14:creationId xmlns:p14="http://schemas.microsoft.com/office/powerpoint/2010/main" val="710647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1"/>
          <p:cNvSpPr txBox="1">
            <a:spLocks noGrp="1"/>
          </p:cNvSpPr>
          <p:nvPr>
            <p:ph type="ctrTitle"/>
          </p:nvPr>
        </p:nvSpPr>
        <p:spPr>
          <a:xfrm>
            <a:off x="1678246" y="102236"/>
            <a:ext cx="5273100" cy="6215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SOURCES</a:t>
            </a:r>
            <a:endParaRPr dirty="0"/>
          </a:p>
        </p:txBody>
      </p:sp>
      <p:sp>
        <p:nvSpPr>
          <p:cNvPr id="340" name="Google Shape;340;p31"/>
          <p:cNvSpPr txBox="1">
            <a:spLocks noGrp="1"/>
          </p:cNvSpPr>
          <p:nvPr>
            <p:ph type="subTitle" idx="2"/>
          </p:nvPr>
        </p:nvSpPr>
        <p:spPr>
          <a:xfrm>
            <a:off x="1487797" y="997882"/>
            <a:ext cx="3183150" cy="333763"/>
          </a:xfrm>
          <a:prstGeom prst="rect">
            <a:avLst/>
          </a:prstGeom>
        </p:spPr>
        <p:txBody>
          <a:bodyPr spcFirstLastPara="1" wrap="square" lIns="91425" tIns="91425" rIns="91425" bIns="91425" anchor="b" anchorCtr="0">
            <a:noAutofit/>
          </a:bodyPr>
          <a:lstStyle/>
          <a:p>
            <a:pPr marL="342900" lvl="0" algn="ctr" rtl="0">
              <a:spcBef>
                <a:spcPts val="0"/>
              </a:spcBef>
              <a:spcAft>
                <a:spcPts val="0"/>
              </a:spcAft>
              <a:buFont typeface="Wingdings" panose="05000000000000000000" pitchFamily="2" charset="2"/>
              <a:buChar char="§"/>
            </a:pPr>
            <a:r>
              <a:rPr lang="en-US" dirty="0"/>
              <a:t>Maps</a:t>
            </a:r>
            <a:r>
              <a:rPr lang="en" dirty="0"/>
              <a:t> obtained from:</a:t>
            </a:r>
            <a:endParaRPr dirty="0"/>
          </a:p>
        </p:txBody>
      </p:sp>
      <p:sp>
        <p:nvSpPr>
          <p:cNvPr id="341" name="Google Shape;341;p31"/>
          <p:cNvSpPr txBox="1">
            <a:spLocks noGrp="1"/>
          </p:cNvSpPr>
          <p:nvPr>
            <p:ph type="subTitle" idx="4"/>
          </p:nvPr>
        </p:nvSpPr>
        <p:spPr>
          <a:xfrm>
            <a:off x="1889727" y="2951651"/>
            <a:ext cx="4984555" cy="9927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Font typeface="Wingdings" panose="05000000000000000000" pitchFamily="2" charset="2"/>
              <a:buChar char="§"/>
            </a:pPr>
            <a:r>
              <a:rPr lang="en" sz="2000" dirty="0">
                <a:latin typeface="Redressed" panose="020B0604020202020204" charset="0"/>
              </a:rPr>
              <a:t>Map Constraints Obtained from:</a:t>
            </a:r>
          </a:p>
          <a:p>
            <a:pPr marL="0" lvl="0" indent="0" algn="l" rtl="0">
              <a:spcBef>
                <a:spcPts val="0"/>
              </a:spcBef>
              <a:spcAft>
                <a:spcPts val="1600"/>
              </a:spcAft>
            </a:pPr>
            <a:r>
              <a:rPr lang="en" dirty="0">
                <a:latin typeface="Livvic" panose="020B0604020202020204" charset="0"/>
              </a:rPr>
              <a:t>	I2V2C.m Matlab Script</a:t>
            </a:r>
          </a:p>
        </p:txBody>
      </p:sp>
      <p:sp>
        <p:nvSpPr>
          <p:cNvPr id="342" name="Google Shape;342;p31"/>
          <p:cNvSpPr txBox="1">
            <a:spLocks noGrp="1"/>
          </p:cNvSpPr>
          <p:nvPr>
            <p:ph type="subTitle" idx="1"/>
          </p:nvPr>
        </p:nvSpPr>
        <p:spPr>
          <a:xfrm>
            <a:off x="2148344" y="1266093"/>
            <a:ext cx="3097200" cy="54043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u="sng" dirty="0"/>
              <a:t>https://youtu.be/QN41DJLQmPk</a:t>
            </a:r>
            <a:endParaRPr u="sng" dirty="0"/>
          </a:p>
        </p:txBody>
      </p:sp>
      <p:sp>
        <p:nvSpPr>
          <p:cNvPr id="343" name="Google Shape;343;p31"/>
          <p:cNvSpPr txBox="1">
            <a:spLocks noGrp="1"/>
          </p:cNvSpPr>
          <p:nvPr>
            <p:ph type="subTitle" idx="3"/>
          </p:nvPr>
        </p:nvSpPr>
        <p:spPr>
          <a:xfrm>
            <a:off x="1144249" y="2043330"/>
            <a:ext cx="5924047" cy="862602"/>
          </a:xfrm>
          <a:prstGeom prst="rect">
            <a:avLst/>
          </a:prstGeom>
        </p:spPr>
        <p:txBody>
          <a:bodyPr spcFirstLastPara="1" wrap="square" lIns="91425" tIns="91425" rIns="91425" bIns="91425" anchor="b" anchorCtr="0">
            <a:noAutofit/>
          </a:bodyPr>
          <a:lstStyle/>
          <a:p>
            <a:pPr marL="342900" lvl="0" algn="ctr" rtl="0">
              <a:spcBef>
                <a:spcPts val="0"/>
              </a:spcBef>
              <a:spcAft>
                <a:spcPts val="0"/>
              </a:spcAft>
              <a:buFont typeface="Wingdings" panose="05000000000000000000" pitchFamily="2" charset="2"/>
              <a:buChar char="§"/>
            </a:pPr>
            <a:r>
              <a:rPr lang="en-US" dirty="0"/>
              <a:t>Kings Information By Dynasties and tenure:</a:t>
            </a:r>
          </a:p>
          <a:p>
            <a:pPr marL="0" lvl="0" indent="0" algn="ctr" rtl="0">
              <a:spcBef>
                <a:spcPts val="0"/>
              </a:spcBef>
              <a:spcAft>
                <a:spcPts val="0"/>
              </a:spcAft>
              <a:buNone/>
            </a:pPr>
            <a:r>
              <a:rPr lang="en-US" sz="1400" dirty="0">
                <a:latin typeface="Livvic" panose="020B0604020202020204" charset="0"/>
              </a:rPr>
              <a:t>	https://projects.iq.harvard.edu/timeline-southasianhistory</a:t>
            </a:r>
          </a:p>
          <a:p>
            <a:pPr marL="0" lvl="0" indent="0" algn="ctr" rtl="0">
              <a:spcBef>
                <a:spcPts val="0"/>
              </a:spcBef>
              <a:spcAft>
                <a:spcPts val="0"/>
              </a:spcAft>
              <a:buNone/>
            </a:pPr>
            <a:r>
              <a:rPr lang="en-US" sz="1400" dirty="0">
                <a:latin typeface="Livvic" panose="020B0604020202020204" charset="0"/>
              </a:rPr>
              <a:t> </a:t>
            </a:r>
          </a:p>
          <a:p>
            <a:pPr marL="0" lvl="0" indent="0" algn="ctr" rtl="0">
              <a:spcBef>
                <a:spcPts val="0"/>
              </a:spcBef>
              <a:spcAft>
                <a:spcPts val="0"/>
              </a:spcAft>
              <a:buNone/>
            </a:pPr>
            <a:r>
              <a:rPr lang="en-US" sz="1400" dirty="0">
                <a:latin typeface="Livvic" panose="020B0604020202020204" charset="0"/>
              </a:rPr>
              <a:t>https://en.wikipedia.org/wiki/Gupta_Empire </a:t>
            </a:r>
            <a:endParaRPr sz="1400" dirty="0">
              <a:latin typeface="Livvic" panose="020B0604020202020204" charset="0"/>
            </a:endParaRPr>
          </a:p>
        </p:txBody>
      </p:sp>
      <p:sp>
        <p:nvSpPr>
          <p:cNvPr id="346" name="Google Shape;346;p31"/>
          <p:cNvSpPr/>
          <p:nvPr/>
        </p:nvSpPr>
        <p:spPr>
          <a:xfrm flipV="1">
            <a:off x="2354552" y="1731352"/>
            <a:ext cx="4131787" cy="45719"/>
          </a:xfrm>
          <a:custGeom>
            <a:avLst/>
            <a:gdLst/>
            <a:ahLst/>
            <a:cxnLst/>
            <a:rect l="l" t="t" r="r" b="b"/>
            <a:pathLst>
              <a:path w="137199" h="1426" extrusionOk="0">
                <a:moveTo>
                  <a:pt x="12716" y="0"/>
                </a:moveTo>
                <a:cubicBezTo>
                  <a:pt x="1" y="0"/>
                  <a:pt x="1" y="1426"/>
                  <a:pt x="12716" y="1426"/>
                </a:cubicBezTo>
                <a:cubicBezTo>
                  <a:pt x="13005" y="1426"/>
                  <a:pt x="13301" y="1425"/>
                  <a:pt x="13603" y="1424"/>
                </a:cubicBezTo>
                <a:cubicBezTo>
                  <a:pt x="54189" y="1285"/>
                  <a:pt x="94810" y="1008"/>
                  <a:pt x="135396" y="800"/>
                </a:cubicBezTo>
                <a:cubicBezTo>
                  <a:pt x="137198" y="800"/>
                  <a:pt x="137198" y="627"/>
                  <a:pt x="135396" y="627"/>
                </a:cubicBezTo>
                <a:cubicBezTo>
                  <a:pt x="94810" y="419"/>
                  <a:pt x="54189" y="141"/>
                  <a:pt x="13603" y="3"/>
                </a:cubicBezTo>
                <a:cubicBezTo>
                  <a:pt x="13301" y="1"/>
                  <a:pt x="13005" y="0"/>
                  <a:pt x="12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46;p31">
            <a:extLst>
              <a:ext uri="{FF2B5EF4-FFF2-40B4-BE49-F238E27FC236}">
                <a16:creationId xmlns:a16="http://schemas.microsoft.com/office/drawing/2014/main" id="{3745193D-94F8-48CC-B5AE-FEECB579D051}"/>
              </a:ext>
            </a:extLst>
          </p:cNvPr>
          <p:cNvSpPr/>
          <p:nvPr/>
        </p:nvSpPr>
        <p:spPr>
          <a:xfrm flipV="1">
            <a:off x="2316112" y="2905932"/>
            <a:ext cx="4131787" cy="45719"/>
          </a:xfrm>
          <a:custGeom>
            <a:avLst/>
            <a:gdLst/>
            <a:ahLst/>
            <a:cxnLst/>
            <a:rect l="l" t="t" r="r" b="b"/>
            <a:pathLst>
              <a:path w="137199" h="1426" extrusionOk="0">
                <a:moveTo>
                  <a:pt x="12716" y="0"/>
                </a:moveTo>
                <a:cubicBezTo>
                  <a:pt x="1" y="0"/>
                  <a:pt x="1" y="1426"/>
                  <a:pt x="12716" y="1426"/>
                </a:cubicBezTo>
                <a:cubicBezTo>
                  <a:pt x="13005" y="1426"/>
                  <a:pt x="13301" y="1425"/>
                  <a:pt x="13603" y="1424"/>
                </a:cubicBezTo>
                <a:cubicBezTo>
                  <a:pt x="54189" y="1285"/>
                  <a:pt x="94810" y="1008"/>
                  <a:pt x="135396" y="800"/>
                </a:cubicBezTo>
                <a:cubicBezTo>
                  <a:pt x="137198" y="800"/>
                  <a:pt x="137198" y="627"/>
                  <a:pt x="135396" y="627"/>
                </a:cubicBezTo>
                <a:cubicBezTo>
                  <a:pt x="94810" y="419"/>
                  <a:pt x="54189" y="141"/>
                  <a:pt x="13603" y="3"/>
                </a:cubicBezTo>
                <a:cubicBezTo>
                  <a:pt x="13301" y="1"/>
                  <a:pt x="13005" y="0"/>
                  <a:pt x="12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46;p31">
            <a:extLst>
              <a:ext uri="{FF2B5EF4-FFF2-40B4-BE49-F238E27FC236}">
                <a16:creationId xmlns:a16="http://schemas.microsoft.com/office/drawing/2014/main" id="{A230F322-EE97-4DFD-B0AC-FBA6C89E31B8}"/>
              </a:ext>
            </a:extLst>
          </p:cNvPr>
          <p:cNvSpPr/>
          <p:nvPr/>
        </p:nvSpPr>
        <p:spPr>
          <a:xfrm flipV="1">
            <a:off x="2354552" y="3898632"/>
            <a:ext cx="4131787" cy="45719"/>
          </a:xfrm>
          <a:custGeom>
            <a:avLst/>
            <a:gdLst/>
            <a:ahLst/>
            <a:cxnLst/>
            <a:rect l="l" t="t" r="r" b="b"/>
            <a:pathLst>
              <a:path w="137199" h="1426" extrusionOk="0">
                <a:moveTo>
                  <a:pt x="12716" y="0"/>
                </a:moveTo>
                <a:cubicBezTo>
                  <a:pt x="1" y="0"/>
                  <a:pt x="1" y="1426"/>
                  <a:pt x="12716" y="1426"/>
                </a:cubicBezTo>
                <a:cubicBezTo>
                  <a:pt x="13005" y="1426"/>
                  <a:pt x="13301" y="1425"/>
                  <a:pt x="13603" y="1424"/>
                </a:cubicBezTo>
                <a:cubicBezTo>
                  <a:pt x="54189" y="1285"/>
                  <a:pt x="94810" y="1008"/>
                  <a:pt x="135396" y="800"/>
                </a:cubicBezTo>
                <a:cubicBezTo>
                  <a:pt x="137198" y="800"/>
                  <a:pt x="137198" y="627"/>
                  <a:pt x="135396" y="627"/>
                </a:cubicBezTo>
                <a:cubicBezTo>
                  <a:pt x="94810" y="419"/>
                  <a:pt x="54189" y="141"/>
                  <a:pt x="13603" y="3"/>
                </a:cubicBezTo>
                <a:cubicBezTo>
                  <a:pt x="13301" y="1"/>
                  <a:pt x="13005" y="0"/>
                  <a:pt x="12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41;p31">
            <a:extLst>
              <a:ext uri="{FF2B5EF4-FFF2-40B4-BE49-F238E27FC236}">
                <a16:creationId xmlns:a16="http://schemas.microsoft.com/office/drawing/2014/main" id="{49EE9996-55AD-4CC2-ABA3-C115CB856A4A}"/>
              </a:ext>
            </a:extLst>
          </p:cNvPr>
          <p:cNvSpPr txBox="1">
            <a:spLocks/>
          </p:cNvSpPr>
          <p:nvPr/>
        </p:nvSpPr>
        <p:spPr>
          <a:xfrm>
            <a:off x="1889727" y="3936646"/>
            <a:ext cx="4984555" cy="99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Livvic Light"/>
              <a:buNone/>
              <a:defRPr sz="1400" b="0" i="0" u="none" strike="noStrike" cap="none">
                <a:solidFill>
                  <a:schemeClr val="dk1"/>
                </a:solidFill>
                <a:latin typeface="Livvic"/>
                <a:ea typeface="Livvic"/>
                <a:cs typeface="Livvic"/>
                <a:sym typeface="Livvic"/>
              </a:defRPr>
            </a:lvl1pPr>
            <a:lvl2pPr marL="914400" marR="0" lvl="1"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2pPr>
            <a:lvl3pPr marL="1371600" marR="0" lvl="2"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3pPr>
            <a:lvl4pPr marL="1828800" marR="0" lvl="3"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4pPr>
            <a:lvl5pPr marL="2286000" marR="0" lvl="4"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5pPr>
            <a:lvl6pPr marL="2743200" marR="0" lvl="5"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6pPr>
            <a:lvl7pPr marL="3200400" marR="0" lvl="6"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7pPr>
            <a:lvl8pPr marL="3657600" marR="0" lvl="7"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8pPr>
            <a:lvl9pPr marL="4114800" marR="0" lvl="8" indent="-317500" algn="ctr" rtl="0">
              <a:lnSpc>
                <a:spcPct val="100000"/>
              </a:lnSpc>
              <a:spcBef>
                <a:spcPts val="1600"/>
              </a:spcBef>
              <a:spcAft>
                <a:spcPts val="1600"/>
              </a:spcAft>
              <a:buClr>
                <a:schemeClr val="dk1"/>
              </a:buClr>
              <a:buSzPts val="1400"/>
              <a:buFont typeface="Livvic Light"/>
              <a:buNone/>
              <a:defRPr sz="1400" b="0" i="0" u="none" strike="noStrike" cap="none">
                <a:solidFill>
                  <a:schemeClr val="dk1"/>
                </a:solidFill>
                <a:latin typeface="Livvic"/>
                <a:ea typeface="Livvic"/>
                <a:cs typeface="Livvic"/>
                <a:sym typeface="Livvic"/>
              </a:defRPr>
            </a:lvl9pPr>
          </a:lstStyle>
          <a:p>
            <a:pPr marL="285750" indent="-285750" algn="l">
              <a:spcAft>
                <a:spcPts val="1600"/>
              </a:spcAft>
              <a:buFont typeface="Wingdings" panose="05000000000000000000" pitchFamily="2" charset="2"/>
              <a:buChar char="§"/>
            </a:pPr>
            <a:r>
              <a:rPr lang="en" sz="2000" dirty="0">
                <a:latin typeface="Redressed" panose="020B0604020202020204" charset="0"/>
              </a:rPr>
              <a:t>Implementation and Improvisation:</a:t>
            </a:r>
          </a:p>
          <a:p>
            <a:pPr marL="0" indent="0" algn="l">
              <a:spcAft>
                <a:spcPts val="1600"/>
              </a:spcAft>
            </a:pPr>
            <a:r>
              <a:rPr lang="en" dirty="0">
                <a:latin typeface="Livvic" panose="020B0604020202020204" charset="0"/>
              </a:rPr>
              <a:t>	MLPQ System</a:t>
            </a:r>
          </a:p>
        </p:txBody>
      </p:sp>
      <p:grpSp>
        <p:nvGrpSpPr>
          <p:cNvPr id="13" name="Google Shape;1648;p54">
            <a:extLst>
              <a:ext uri="{FF2B5EF4-FFF2-40B4-BE49-F238E27FC236}">
                <a16:creationId xmlns:a16="http://schemas.microsoft.com/office/drawing/2014/main" id="{C0DE3BFA-FCE1-4852-BC03-9E3B6E7A909B}"/>
              </a:ext>
            </a:extLst>
          </p:cNvPr>
          <p:cNvGrpSpPr/>
          <p:nvPr/>
        </p:nvGrpSpPr>
        <p:grpSpPr>
          <a:xfrm>
            <a:off x="6182750" y="335340"/>
            <a:ext cx="2665827" cy="1707990"/>
            <a:chOff x="235800" y="830650"/>
            <a:chExt cx="6978450" cy="4588844"/>
          </a:xfrm>
        </p:grpSpPr>
        <p:sp>
          <p:nvSpPr>
            <p:cNvPr id="14" name="Google Shape;1649;p54">
              <a:extLst>
                <a:ext uri="{FF2B5EF4-FFF2-40B4-BE49-F238E27FC236}">
                  <a16:creationId xmlns:a16="http://schemas.microsoft.com/office/drawing/2014/main" id="{765E1503-84F3-42DA-995E-5A47F61DABEF}"/>
                </a:ext>
              </a:extLst>
            </p:cNvPr>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12700" cap="flat" cmpd="sng">
              <a:solidFill>
                <a:schemeClr val="accent1">
                  <a:lumMod val="90000"/>
                  <a:lumOff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50;p54">
              <a:extLst>
                <a:ext uri="{FF2B5EF4-FFF2-40B4-BE49-F238E27FC236}">
                  <a16:creationId xmlns:a16="http://schemas.microsoft.com/office/drawing/2014/main" id="{0F692D6F-96F9-467E-9735-6E42CECDC0D2}"/>
                </a:ext>
              </a:extLst>
            </p:cNvPr>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12700" cap="flat" cmpd="sng">
              <a:solidFill>
                <a:schemeClr val="accent1">
                  <a:lumMod val="90000"/>
                  <a:lumOff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51;p54">
              <a:extLst>
                <a:ext uri="{FF2B5EF4-FFF2-40B4-BE49-F238E27FC236}">
                  <a16:creationId xmlns:a16="http://schemas.microsoft.com/office/drawing/2014/main" id="{E2C2EDE5-790A-4977-95CF-29A3952E21F4}"/>
                </a:ext>
              </a:extLst>
            </p:cNvPr>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12700" cap="flat" cmpd="sng">
              <a:solidFill>
                <a:schemeClr val="accent1">
                  <a:lumMod val="90000"/>
                  <a:lumOff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52;p54">
              <a:extLst>
                <a:ext uri="{FF2B5EF4-FFF2-40B4-BE49-F238E27FC236}">
                  <a16:creationId xmlns:a16="http://schemas.microsoft.com/office/drawing/2014/main" id="{23E692F8-1487-4C00-AB83-42D3B60423DA}"/>
                </a:ext>
              </a:extLst>
            </p:cNvPr>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12700" cap="flat" cmpd="sng">
              <a:solidFill>
                <a:schemeClr val="accent1">
                  <a:lumMod val="90000"/>
                  <a:lumOff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53;p54">
              <a:extLst>
                <a:ext uri="{FF2B5EF4-FFF2-40B4-BE49-F238E27FC236}">
                  <a16:creationId xmlns:a16="http://schemas.microsoft.com/office/drawing/2014/main" id="{C1D67266-9F3B-4C0C-91E9-9FBD945018EA}"/>
                </a:ext>
              </a:extLst>
            </p:cNvPr>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12700" cap="flat" cmpd="sng">
              <a:solidFill>
                <a:schemeClr val="accent1">
                  <a:lumMod val="90000"/>
                  <a:lumOff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54;p54">
              <a:extLst>
                <a:ext uri="{FF2B5EF4-FFF2-40B4-BE49-F238E27FC236}">
                  <a16:creationId xmlns:a16="http://schemas.microsoft.com/office/drawing/2014/main" id="{560617F5-D6BF-4697-8362-6AFDC7CB3389}"/>
                </a:ext>
              </a:extLst>
            </p:cNvPr>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12700" cap="flat" cmpd="sng">
              <a:solidFill>
                <a:schemeClr val="accent1">
                  <a:lumMod val="90000"/>
                  <a:lumOff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 name="Google Shape;1258;p48">
            <a:extLst>
              <a:ext uri="{FF2B5EF4-FFF2-40B4-BE49-F238E27FC236}">
                <a16:creationId xmlns:a16="http://schemas.microsoft.com/office/drawing/2014/main" id="{CB811B71-79A3-4BFD-BBA2-F2BC416C4E59}"/>
              </a:ext>
            </a:extLst>
          </p:cNvPr>
          <p:cNvPicPr preferRelativeResize="0"/>
          <p:nvPr/>
        </p:nvPicPr>
        <p:blipFill>
          <a:blip r:embed="rId3">
            <a:alphaModFix/>
          </a:blip>
          <a:stretch>
            <a:fillRect/>
          </a:stretch>
        </p:blipFill>
        <p:spPr>
          <a:xfrm>
            <a:off x="6874282" y="2280135"/>
            <a:ext cx="1527201" cy="218709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5B0CF44-38BC-40BA-B049-91975E4EC3B8}"/>
              </a:ext>
            </a:extLst>
          </p:cNvPr>
          <p:cNvSpPr>
            <a:spLocks noGrp="1"/>
          </p:cNvSpPr>
          <p:nvPr>
            <p:ph type="ctrTitle"/>
          </p:nvPr>
        </p:nvSpPr>
        <p:spPr>
          <a:xfrm>
            <a:off x="1844110" y="155468"/>
            <a:ext cx="5273100" cy="969000"/>
          </a:xfrm>
        </p:spPr>
        <p:txBody>
          <a:bodyPr/>
          <a:lstStyle/>
          <a:p>
            <a:r>
              <a:rPr lang="en-US" dirty="0"/>
              <a:t>Map Sources</a:t>
            </a:r>
          </a:p>
        </p:txBody>
      </p:sp>
      <p:pic>
        <p:nvPicPr>
          <p:cNvPr id="8" name="Picture 7" descr="Map&#10;&#10;Description automatically generated">
            <a:extLst>
              <a:ext uri="{FF2B5EF4-FFF2-40B4-BE49-F238E27FC236}">
                <a16:creationId xmlns:a16="http://schemas.microsoft.com/office/drawing/2014/main" id="{34C06373-6FA9-4F27-925C-A6DC6C8A09D3}"/>
              </a:ext>
            </a:extLst>
          </p:cNvPr>
          <p:cNvPicPr>
            <a:picLocks noChangeAspect="1"/>
          </p:cNvPicPr>
          <p:nvPr/>
        </p:nvPicPr>
        <p:blipFill>
          <a:blip r:embed="rId2"/>
          <a:stretch>
            <a:fillRect/>
          </a:stretch>
        </p:blipFill>
        <p:spPr>
          <a:xfrm>
            <a:off x="274320" y="918892"/>
            <a:ext cx="8595360" cy="4069140"/>
          </a:xfrm>
          <a:prstGeom prst="rect">
            <a:avLst/>
          </a:prstGeom>
        </p:spPr>
      </p:pic>
    </p:spTree>
    <p:extLst>
      <p:ext uri="{BB962C8B-B14F-4D97-AF65-F5344CB8AC3E}">
        <p14:creationId xmlns:p14="http://schemas.microsoft.com/office/powerpoint/2010/main" val="1493947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792C6D-8F4D-41E6-ACDD-62E621AC3D3C}"/>
              </a:ext>
            </a:extLst>
          </p:cNvPr>
          <p:cNvSpPr>
            <a:spLocks noGrp="1"/>
          </p:cNvSpPr>
          <p:nvPr>
            <p:ph type="ctrTitle"/>
          </p:nvPr>
        </p:nvSpPr>
        <p:spPr/>
        <p:txBody>
          <a:bodyPr/>
          <a:lstStyle/>
          <a:p>
            <a:r>
              <a:rPr lang="en-US" dirty="0"/>
              <a:t>Data Transformations</a:t>
            </a:r>
          </a:p>
        </p:txBody>
      </p:sp>
      <p:pic>
        <p:nvPicPr>
          <p:cNvPr id="18" name="Picture 17">
            <a:extLst>
              <a:ext uri="{FF2B5EF4-FFF2-40B4-BE49-F238E27FC236}">
                <a16:creationId xmlns:a16="http://schemas.microsoft.com/office/drawing/2014/main" id="{B30E4F1F-6A9A-4699-9C2D-6D845F5D2BBF}"/>
              </a:ext>
            </a:extLst>
          </p:cNvPr>
          <p:cNvPicPr>
            <a:picLocks noChangeAspect="1"/>
          </p:cNvPicPr>
          <p:nvPr/>
        </p:nvPicPr>
        <p:blipFill>
          <a:blip r:embed="rId2"/>
          <a:stretch>
            <a:fillRect/>
          </a:stretch>
        </p:blipFill>
        <p:spPr>
          <a:xfrm>
            <a:off x="147711" y="1228514"/>
            <a:ext cx="7540283" cy="516290"/>
          </a:xfrm>
          <a:prstGeom prst="rect">
            <a:avLst/>
          </a:prstGeom>
        </p:spPr>
      </p:pic>
      <p:pic>
        <p:nvPicPr>
          <p:cNvPr id="20" name="Picture 19">
            <a:extLst>
              <a:ext uri="{FF2B5EF4-FFF2-40B4-BE49-F238E27FC236}">
                <a16:creationId xmlns:a16="http://schemas.microsoft.com/office/drawing/2014/main" id="{3D0A8A35-18FB-4DF1-B2D4-8ACE1715D6DF}"/>
              </a:ext>
            </a:extLst>
          </p:cNvPr>
          <p:cNvPicPr>
            <a:picLocks noChangeAspect="1"/>
          </p:cNvPicPr>
          <p:nvPr/>
        </p:nvPicPr>
        <p:blipFill>
          <a:blip r:embed="rId3"/>
          <a:stretch>
            <a:fillRect/>
          </a:stretch>
        </p:blipFill>
        <p:spPr>
          <a:xfrm>
            <a:off x="147710" y="2124524"/>
            <a:ext cx="7540283" cy="304697"/>
          </a:xfrm>
          <a:prstGeom prst="rect">
            <a:avLst/>
          </a:prstGeom>
        </p:spPr>
      </p:pic>
      <p:pic>
        <p:nvPicPr>
          <p:cNvPr id="22" name="Picture 21">
            <a:extLst>
              <a:ext uri="{FF2B5EF4-FFF2-40B4-BE49-F238E27FC236}">
                <a16:creationId xmlns:a16="http://schemas.microsoft.com/office/drawing/2014/main" id="{D38304E7-230A-4F9D-9DAB-1A74553DB808}"/>
              </a:ext>
            </a:extLst>
          </p:cNvPr>
          <p:cNvPicPr>
            <a:picLocks noChangeAspect="1"/>
          </p:cNvPicPr>
          <p:nvPr/>
        </p:nvPicPr>
        <p:blipFill>
          <a:blip r:embed="rId4"/>
          <a:stretch>
            <a:fillRect/>
          </a:stretch>
        </p:blipFill>
        <p:spPr>
          <a:xfrm>
            <a:off x="147710" y="2809353"/>
            <a:ext cx="7540283" cy="231707"/>
          </a:xfrm>
          <a:prstGeom prst="rect">
            <a:avLst/>
          </a:prstGeom>
        </p:spPr>
      </p:pic>
      <p:pic>
        <p:nvPicPr>
          <p:cNvPr id="24" name="Picture 23">
            <a:extLst>
              <a:ext uri="{FF2B5EF4-FFF2-40B4-BE49-F238E27FC236}">
                <a16:creationId xmlns:a16="http://schemas.microsoft.com/office/drawing/2014/main" id="{5D213003-EE34-4416-A0E2-1A421C1D58B4}"/>
              </a:ext>
            </a:extLst>
          </p:cNvPr>
          <p:cNvPicPr>
            <a:picLocks noChangeAspect="1"/>
          </p:cNvPicPr>
          <p:nvPr/>
        </p:nvPicPr>
        <p:blipFill>
          <a:blip r:embed="rId5"/>
          <a:stretch>
            <a:fillRect/>
          </a:stretch>
        </p:blipFill>
        <p:spPr>
          <a:xfrm>
            <a:off x="147711" y="3420780"/>
            <a:ext cx="3622432" cy="327688"/>
          </a:xfrm>
          <a:prstGeom prst="rect">
            <a:avLst/>
          </a:prstGeom>
        </p:spPr>
      </p:pic>
      <p:pic>
        <p:nvPicPr>
          <p:cNvPr id="26" name="Picture 25" descr="A picture containing text&#10;&#10;Description automatically generated">
            <a:extLst>
              <a:ext uri="{FF2B5EF4-FFF2-40B4-BE49-F238E27FC236}">
                <a16:creationId xmlns:a16="http://schemas.microsoft.com/office/drawing/2014/main" id="{9A85EF5B-FE57-472F-9644-34686664A1BF}"/>
              </a:ext>
            </a:extLst>
          </p:cNvPr>
          <p:cNvPicPr>
            <a:picLocks noChangeAspect="1"/>
          </p:cNvPicPr>
          <p:nvPr/>
        </p:nvPicPr>
        <p:blipFill>
          <a:blip r:embed="rId6"/>
          <a:stretch>
            <a:fillRect/>
          </a:stretch>
        </p:blipFill>
        <p:spPr>
          <a:xfrm>
            <a:off x="147710" y="4128188"/>
            <a:ext cx="5204911" cy="381033"/>
          </a:xfrm>
          <a:prstGeom prst="rect">
            <a:avLst/>
          </a:prstGeom>
        </p:spPr>
      </p:pic>
    </p:spTree>
    <p:extLst>
      <p:ext uri="{BB962C8B-B14F-4D97-AF65-F5344CB8AC3E}">
        <p14:creationId xmlns:p14="http://schemas.microsoft.com/office/powerpoint/2010/main" val="1655236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35"/>
          <p:cNvSpPr txBox="1">
            <a:spLocks noGrp="1"/>
          </p:cNvSpPr>
          <p:nvPr>
            <p:ph type="ctrTitle" idx="15"/>
          </p:nvPr>
        </p:nvSpPr>
        <p:spPr>
          <a:xfrm>
            <a:off x="1935550" y="359450"/>
            <a:ext cx="5273100" cy="9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Dynasties and active Centuries:</a:t>
            </a:r>
            <a:endParaRPr dirty="0"/>
          </a:p>
        </p:txBody>
      </p:sp>
      <p:sp>
        <p:nvSpPr>
          <p:cNvPr id="437" name="Google Shape;437;p35"/>
          <p:cNvSpPr txBox="1">
            <a:spLocks noGrp="1"/>
          </p:cNvSpPr>
          <p:nvPr>
            <p:ph type="ctrTitle"/>
          </p:nvPr>
        </p:nvSpPr>
        <p:spPr>
          <a:xfrm>
            <a:off x="1213329" y="1827113"/>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Chola </a:t>
            </a:r>
            <a:endParaRPr dirty="0"/>
          </a:p>
        </p:txBody>
      </p:sp>
      <p:sp>
        <p:nvSpPr>
          <p:cNvPr id="438" name="Google Shape;438;p35"/>
          <p:cNvSpPr txBox="1">
            <a:spLocks noGrp="1"/>
          </p:cNvSpPr>
          <p:nvPr>
            <p:ph type="subTitle" idx="1"/>
          </p:nvPr>
        </p:nvSpPr>
        <p:spPr>
          <a:xfrm>
            <a:off x="1258074" y="2248313"/>
            <a:ext cx="2061252" cy="577801"/>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0</a:t>
            </a:r>
            <a:r>
              <a:rPr lang="en" baseline="30000" dirty="0"/>
              <a:t>th-</a:t>
            </a:r>
            <a:r>
              <a:rPr lang="en" dirty="0"/>
              <a:t>3</a:t>
            </a:r>
            <a:r>
              <a:rPr lang="en" baseline="30000" dirty="0"/>
              <a:t>rd</a:t>
            </a:r>
            <a:r>
              <a:rPr lang="en" dirty="0"/>
              <a:t> , 9</a:t>
            </a:r>
            <a:r>
              <a:rPr lang="en" baseline="30000" dirty="0"/>
              <a:t>th</a:t>
            </a:r>
            <a:r>
              <a:rPr lang="en" dirty="0"/>
              <a:t>-11</a:t>
            </a:r>
            <a:r>
              <a:rPr lang="en" baseline="30000" dirty="0"/>
              <a:t>th</a:t>
            </a:r>
            <a:r>
              <a:rPr lang="en" dirty="0"/>
              <a:t> </a:t>
            </a:r>
          </a:p>
          <a:p>
            <a:pPr marL="0" lvl="0" indent="0" algn="ctr" rtl="0">
              <a:spcBef>
                <a:spcPts val="0"/>
              </a:spcBef>
              <a:spcAft>
                <a:spcPts val="1600"/>
              </a:spcAft>
              <a:buNone/>
            </a:pPr>
            <a:endParaRPr dirty="0"/>
          </a:p>
        </p:txBody>
      </p:sp>
      <p:sp>
        <p:nvSpPr>
          <p:cNvPr id="439" name="Google Shape;439;p35"/>
          <p:cNvSpPr txBox="1">
            <a:spLocks noGrp="1"/>
          </p:cNvSpPr>
          <p:nvPr>
            <p:ph type="subTitle" idx="7"/>
          </p:nvPr>
        </p:nvSpPr>
        <p:spPr>
          <a:xfrm>
            <a:off x="1163529" y="3631972"/>
            <a:ext cx="2155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0</a:t>
            </a:r>
            <a:r>
              <a:rPr lang="en" baseline="30000" dirty="0"/>
              <a:t>th</a:t>
            </a:r>
            <a:r>
              <a:rPr lang="en" dirty="0"/>
              <a:t>-2</a:t>
            </a:r>
            <a:r>
              <a:rPr lang="en" baseline="30000" dirty="0"/>
              <a:t>nd</a:t>
            </a:r>
            <a:r>
              <a:rPr lang="en" dirty="0"/>
              <a:t> </a:t>
            </a:r>
            <a:endParaRPr sz="1400" dirty="0">
              <a:solidFill>
                <a:schemeClr val="dk1"/>
              </a:solidFill>
            </a:endParaRPr>
          </a:p>
        </p:txBody>
      </p:sp>
      <p:sp>
        <p:nvSpPr>
          <p:cNvPr id="440" name="Google Shape;440;p35"/>
          <p:cNvSpPr txBox="1">
            <a:spLocks noGrp="1"/>
          </p:cNvSpPr>
          <p:nvPr>
            <p:ph type="ctrTitle" idx="2"/>
          </p:nvPr>
        </p:nvSpPr>
        <p:spPr>
          <a:xfrm>
            <a:off x="2882190" y="1840294"/>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Kalinga </a:t>
            </a:r>
            <a:endParaRPr dirty="0"/>
          </a:p>
        </p:txBody>
      </p:sp>
      <p:sp>
        <p:nvSpPr>
          <p:cNvPr id="441" name="Google Shape;441;p35"/>
          <p:cNvSpPr txBox="1">
            <a:spLocks noGrp="1"/>
          </p:cNvSpPr>
          <p:nvPr>
            <p:ph type="subTitle" idx="3"/>
          </p:nvPr>
        </p:nvSpPr>
        <p:spPr>
          <a:xfrm>
            <a:off x="2782590" y="2236465"/>
            <a:ext cx="2155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1</a:t>
            </a:r>
            <a:r>
              <a:rPr lang="en" baseline="30000" dirty="0"/>
              <a:t>st</a:t>
            </a:r>
            <a:r>
              <a:rPr lang="en" dirty="0"/>
              <a:t>-10</a:t>
            </a:r>
            <a:r>
              <a:rPr lang="en" baseline="30000" dirty="0"/>
              <a:t>th</a:t>
            </a:r>
            <a:r>
              <a:rPr lang="en" dirty="0"/>
              <a:t> </a:t>
            </a:r>
            <a:endParaRPr dirty="0"/>
          </a:p>
        </p:txBody>
      </p:sp>
      <p:sp>
        <p:nvSpPr>
          <p:cNvPr id="442" name="Google Shape;442;p35"/>
          <p:cNvSpPr txBox="1">
            <a:spLocks noGrp="1"/>
          </p:cNvSpPr>
          <p:nvPr>
            <p:ph type="ctrTitle" idx="4"/>
          </p:nvPr>
        </p:nvSpPr>
        <p:spPr>
          <a:xfrm>
            <a:off x="4406706" y="1850937"/>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Satavahana</a:t>
            </a:r>
            <a:endParaRPr dirty="0"/>
          </a:p>
        </p:txBody>
      </p:sp>
      <p:sp>
        <p:nvSpPr>
          <p:cNvPr id="443" name="Google Shape;443;p35"/>
          <p:cNvSpPr txBox="1">
            <a:spLocks noGrp="1"/>
          </p:cNvSpPr>
          <p:nvPr>
            <p:ph type="subTitle" idx="5"/>
          </p:nvPr>
        </p:nvSpPr>
        <p:spPr>
          <a:xfrm>
            <a:off x="4733878" y="2236465"/>
            <a:ext cx="1341689"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0</a:t>
            </a:r>
            <a:r>
              <a:rPr lang="en" baseline="30000" dirty="0"/>
              <a:t>th</a:t>
            </a:r>
            <a:r>
              <a:rPr lang="en" dirty="0"/>
              <a:t>-2</a:t>
            </a:r>
            <a:r>
              <a:rPr lang="en" baseline="30000" dirty="0"/>
              <a:t>nd</a:t>
            </a:r>
            <a:r>
              <a:rPr lang="en" dirty="0"/>
              <a:t> </a:t>
            </a:r>
            <a:endParaRPr dirty="0"/>
          </a:p>
        </p:txBody>
      </p:sp>
      <p:sp>
        <p:nvSpPr>
          <p:cNvPr id="444" name="Google Shape;444;p35"/>
          <p:cNvSpPr txBox="1">
            <a:spLocks noGrp="1"/>
          </p:cNvSpPr>
          <p:nvPr>
            <p:ph type="ctrTitle" idx="6"/>
          </p:nvPr>
        </p:nvSpPr>
        <p:spPr>
          <a:xfrm>
            <a:off x="1213329" y="3246800"/>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Andhrabhbrtya</a:t>
            </a:r>
            <a:endParaRPr dirty="0"/>
          </a:p>
        </p:txBody>
      </p:sp>
      <p:sp>
        <p:nvSpPr>
          <p:cNvPr id="445" name="Google Shape;445;p35"/>
          <p:cNvSpPr txBox="1">
            <a:spLocks noGrp="1"/>
          </p:cNvSpPr>
          <p:nvPr>
            <p:ph type="ctrTitle" idx="8"/>
          </p:nvPr>
        </p:nvSpPr>
        <p:spPr>
          <a:xfrm>
            <a:off x="3149818" y="3253834"/>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Gurjara-Pratihara</a:t>
            </a:r>
            <a:endParaRPr dirty="0"/>
          </a:p>
        </p:txBody>
      </p:sp>
      <p:sp>
        <p:nvSpPr>
          <p:cNvPr id="446" name="Google Shape;446;p35"/>
          <p:cNvSpPr txBox="1">
            <a:spLocks noGrp="1"/>
          </p:cNvSpPr>
          <p:nvPr>
            <p:ph type="subTitle" idx="9"/>
          </p:nvPr>
        </p:nvSpPr>
        <p:spPr>
          <a:xfrm>
            <a:off x="2832390" y="3620124"/>
            <a:ext cx="2155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6</a:t>
            </a:r>
            <a:r>
              <a:rPr lang="en" baseline="30000" dirty="0"/>
              <a:t>th</a:t>
            </a:r>
            <a:r>
              <a:rPr lang="en" dirty="0"/>
              <a:t>-10</a:t>
            </a:r>
            <a:r>
              <a:rPr lang="en" baseline="30000" dirty="0"/>
              <a:t>th</a:t>
            </a:r>
            <a:r>
              <a:rPr lang="en" dirty="0"/>
              <a:t> </a:t>
            </a:r>
            <a:endParaRPr dirty="0"/>
          </a:p>
        </p:txBody>
      </p:sp>
      <p:sp>
        <p:nvSpPr>
          <p:cNvPr id="447" name="Google Shape;447;p35"/>
          <p:cNvSpPr txBox="1">
            <a:spLocks noGrp="1"/>
          </p:cNvSpPr>
          <p:nvPr>
            <p:ph type="ctrTitle" idx="13"/>
          </p:nvPr>
        </p:nvSpPr>
        <p:spPr>
          <a:xfrm>
            <a:off x="4551051" y="3278729"/>
            <a:ext cx="20562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Pala</a:t>
            </a:r>
            <a:endParaRPr dirty="0"/>
          </a:p>
        </p:txBody>
      </p:sp>
      <p:sp>
        <p:nvSpPr>
          <p:cNvPr id="448" name="Google Shape;448;p35"/>
          <p:cNvSpPr txBox="1">
            <a:spLocks noGrp="1"/>
          </p:cNvSpPr>
          <p:nvPr>
            <p:ph type="subTitle" idx="14"/>
          </p:nvPr>
        </p:nvSpPr>
        <p:spPr>
          <a:xfrm>
            <a:off x="4406706" y="3631972"/>
            <a:ext cx="2155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8</a:t>
            </a:r>
            <a:r>
              <a:rPr lang="en-US" baseline="30000" dirty="0"/>
              <a:t>th</a:t>
            </a:r>
            <a:r>
              <a:rPr lang="en-US" dirty="0"/>
              <a:t> - 11</a:t>
            </a:r>
            <a:r>
              <a:rPr lang="en-US" baseline="30000" dirty="0"/>
              <a:t>th</a:t>
            </a:r>
            <a:r>
              <a:rPr lang="en-US" dirty="0"/>
              <a:t> </a:t>
            </a:r>
            <a:endParaRPr dirty="0"/>
          </a:p>
        </p:txBody>
      </p:sp>
      <p:sp>
        <p:nvSpPr>
          <p:cNvPr id="449" name="Google Shape;449;p35"/>
          <p:cNvSpPr/>
          <p:nvPr/>
        </p:nvSpPr>
        <p:spPr>
          <a:xfrm>
            <a:off x="1303525" y="2967775"/>
            <a:ext cx="6668557" cy="24049"/>
          </a:xfrm>
          <a:custGeom>
            <a:avLst/>
            <a:gdLst/>
            <a:ahLst/>
            <a:cxnLst/>
            <a:rect l="l" t="t" r="r" b="b"/>
            <a:pathLst>
              <a:path w="137199" h="1426" extrusionOk="0">
                <a:moveTo>
                  <a:pt x="12716" y="0"/>
                </a:moveTo>
                <a:cubicBezTo>
                  <a:pt x="1" y="0"/>
                  <a:pt x="1" y="1426"/>
                  <a:pt x="12716" y="1426"/>
                </a:cubicBezTo>
                <a:cubicBezTo>
                  <a:pt x="13005" y="1426"/>
                  <a:pt x="13301" y="1425"/>
                  <a:pt x="13603" y="1424"/>
                </a:cubicBezTo>
                <a:cubicBezTo>
                  <a:pt x="54189" y="1285"/>
                  <a:pt x="94810" y="1008"/>
                  <a:pt x="135396" y="800"/>
                </a:cubicBezTo>
                <a:cubicBezTo>
                  <a:pt x="137198" y="800"/>
                  <a:pt x="137198" y="627"/>
                  <a:pt x="135396" y="627"/>
                </a:cubicBezTo>
                <a:cubicBezTo>
                  <a:pt x="94810" y="419"/>
                  <a:pt x="54189" y="141"/>
                  <a:pt x="13603" y="3"/>
                </a:cubicBezTo>
                <a:cubicBezTo>
                  <a:pt x="13301" y="1"/>
                  <a:pt x="13005" y="0"/>
                  <a:pt x="12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42;p35">
            <a:extLst>
              <a:ext uri="{FF2B5EF4-FFF2-40B4-BE49-F238E27FC236}">
                <a16:creationId xmlns:a16="http://schemas.microsoft.com/office/drawing/2014/main" id="{86B5F676-FF41-474B-85E6-75EF8F77CD7A}"/>
              </a:ext>
            </a:extLst>
          </p:cNvPr>
          <p:cNvSpPr txBox="1">
            <a:spLocks/>
          </p:cNvSpPr>
          <p:nvPr/>
        </p:nvSpPr>
        <p:spPr>
          <a:xfrm>
            <a:off x="6085372" y="1870667"/>
            <a:ext cx="2056200" cy="421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Redressed"/>
              <a:buNone/>
              <a:defRPr sz="2000" b="0" i="0" u="none" strike="noStrike" cap="none">
                <a:solidFill>
                  <a:schemeClr val="dk1"/>
                </a:solidFill>
                <a:latin typeface="Redressed"/>
                <a:ea typeface="Redressed"/>
                <a:cs typeface="Redressed"/>
                <a:sym typeface="Redressed"/>
              </a:defRPr>
            </a:lvl1pPr>
            <a:lvl2pPr marR="0" lvl="1"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2pPr>
            <a:lvl3pPr marR="0" lvl="2"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3pPr>
            <a:lvl4pPr marR="0" lvl="3"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4pPr>
            <a:lvl5pPr marR="0" lvl="4"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5pPr>
            <a:lvl6pPr marR="0" lvl="5"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6pPr>
            <a:lvl7pPr marR="0" lvl="6"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7pPr>
            <a:lvl8pPr marR="0" lvl="7"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8pPr>
            <a:lvl9pPr marR="0" lvl="8"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9pPr>
          </a:lstStyle>
          <a:p>
            <a:r>
              <a:rPr lang="en-US" dirty="0"/>
              <a:t>Mathura</a:t>
            </a:r>
          </a:p>
        </p:txBody>
      </p:sp>
      <p:sp>
        <p:nvSpPr>
          <p:cNvPr id="17" name="Google Shape;443;p35">
            <a:extLst>
              <a:ext uri="{FF2B5EF4-FFF2-40B4-BE49-F238E27FC236}">
                <a16:creationId xmlns:a16="http://schemas.microsoft.com/office/drawing/2014/main" id="{CA112E42-1AE7-498D-A093-E7A9EF33A41C}"/>
              </a:ext>
            </a:extLst>
          </p:cNvPr>
          <p:cNvSpPr txBox="1">
            <a:spLocks/>
          </p:cNvSpPr>
          <p:nvPr/>
        </p:nvSpPr>
        <p:spPr>
          <a:xfrm>
            <a:off x="6402739" y="2235621"/>
            <a:ext cx="1341689"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Livvic Light"/>
              <a:buNone/>
              <a:defRPr sz="1400" b="0" i="0" u="none" strike="noStrike" cap="none">
                <a:solidFill>
                  <a:schemeClr val="dk1"/>
                </a:solidFill>
                <a:latin typeface="Livvic"/>
                <a:ea typeface="Livvic"/>
                <a:cs typeface="Livvic"/>
                <a:sym typeface="Livvic"/>
              </a:defRPr>
            </a:lvl1pPr>
            <a:lvl2pPr marL="914400" marR="0" lvl="1"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2pPr>
            <a:lvl3pPr marL="1371600" marR="0" lvl="2"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3pPr>
            <a:lvl4pPr marL="1828800" marR="0" lvl="3"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4pPr>
            <a:lvl5pPr marL="2286000" marR="0" lvl="4"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5pPr>
            <a:lvl6pPr marL="2743200" marR="0" lvl="5"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6pPr>
            <a:lvl7pPr marL="3200400" marR="0" lvl="6"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7pPr>
            <a:lvl8pPr marL="3657600" marR="0" lvl="7"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8pPr>
            <a:lvl9pPr marL="4114800" marR="0" lvl="8" indent="-317500" algn="ctr" rtl="0">
              <a:lnSpc>
                <a:spcPct val="100000"/>
              </a:lnSpc>
              <a:spcBef>
                <a:spcPts val="1600"/>
              </a:spcBef>
              <a:spcAft>
                <a:spcPts val="1600"/>
              </a:spcAft>
              <a:buClr>
                <a:schemeClr val="dk1"/>
              </a:buClr>
              <a:buSzPts val="1400"/>
              <a:buFont typeface="Livvic Light"/>
              <a:buNone/>
              <a:defRPr sz="1400" b="0" i="0" u="none" strike="noStrike" cap="none">
                <a:solidFill>
                  <a:schemeClr val="dk1"/>
                </a:solidFill>
                <a:latin typeface="Livvic"/>
                <a:ea typeface="Livvic"/>
                <a:cs typeface="Livvic"/>
                <a:sym typeface="Livvic"/>
              </a:defRPr>
            </a:lvl9pPr>
          </a:lstStyle>
          <a:p>
            <a:pPr marL="0" indent="0">
              <a:spcAft>
                <a:spcPts val="1600"/>
              </a:spcAft>
            </a:pPr>
            <a:r>
              <a:rPr lang="en" dirty="0"/>
              <a:t>0</a:t>
            </a:r>
            <a:r>
              <a:rPr lang="en-US" baseline="30000" dirty="0"/>
              <a:t>th</a:t>
            </a:r>
            <a:r>
              <a:rPr lang="en-US" dirty="0"/>
              <a:t>,2</a:t>
            </a:r>
            <a:r>
              <a:rPr lang="en-US" baseline="30000" dirty="0"/>
              <a:t>nd</a:t>
            </a:r>
            <a:r>
              <a:rPr lang="en-US" dirty="0"/>
              <a:t> -3</a:t>
            </a:r>
            <a:r>
              <a:rPr lang="en-US" baseline="30000" dirty="0"/>
              <a:t>rd</a:t>
            </a:r>
            <a:r>
              <a:rPr lang="en-US" dirty="0"/>
              <a:t> </a:t>
            </a:r>
          </a:p>
        </p:txBody>
      </p:sp>
      <p:sp>
        <p:nvSpPr>
          <p:cNvPr id="18" name="Google Shape;447;p35">
            <a:extLst>
              <a:ext uri="{FF2B5EF4-FFF2-40B4-BE49-F238E27FC236}">
                <a16:creationId xmlns:a16="http://schemas.microsoft.com/office/drawing/2014/main" id="{A7EFCD5F-517E-4F24-BAF1-1EE487A3FA01}"/>
              </a:ext>
            </a:extLst>
          </p:cNvPr>
          <p:cNvSpPr txBox="1">
            <a:spLocks/>
          </p:cNvSpPr>
          <p:nvPr/>
        </p:nvSpPr>
        <p:spPr>
          <a:xfrm>
            <a:off x="5976010" y="3266262"/>
            <a:ext cx="2056200" cy="421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Redressed"/>
              <a:buNone/>
              <a:defRPr sz="2000" b="0" i="0" u="none" strike="noStrike" cap="none">
                <a:solidFill>
                  <a:schemeClr val="dk1"/>
                </a:solidFill>
                <a:latin typeface="Redressed"/>
                <a:ea typeface="Redressed"/>
                <a:cs typeface="Redressed"/>
                <a:sym typeface="Redressed"/>
              </a:defRPr>
            </a:lvl1pPr>
            <a:lvl2pPr marR="0" lvl="1"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2pPr>
            <a:lvl3pPr marR="0" lvl="2"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3pPr>
            <a:lvl4pPr marR="0" lvl="3"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4pPr>
            <a:lvl5pPr marR="0" lvl="4"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5pPr>
            <a:lvl6pPr marR="0" lvl="5"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6pPr>
            <a:lvl7pPr marR="0" lvl="6"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7pPr>
            <a:lvl8pPr marR="0" lvl="7"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8pPr>
            <a:lvl9pPr marR="0" lvl="8" algn="ctr" rtl="0">
              <a:lnSpc>
                <a:spcPct val="100000"/>
              </a:lnSpc>
              <a:spcBef>
                <a:spcPts val="0"/>
              </a:spcBef>
              <a:spcAft>
                <a:spcPts val="0"/>
              </a:spcAft>
              <a:buClr>
                <a:schemeClr val="dk1"/>
              </a:buClr>
              <a:buSzPts val="2400"/>
              <a:buFont typeface="Redressed"/>
              <a:buNone/>
              <a:defRPr sz="2400" b="0" i="0" u="none" strike="noStrike" cap="none">
                <a:solidFill>
                  <a:schemeClr val="dk1"/>
                </a:solidFill>
                <a:latin typeface="Redressed"/>
                <a:ea typeface="Redressed"/>
                <a:cs typeface="Redressed"/>
                <a:sym typeface="Redressed"/>
              </a:defRPr>
            </a:lvl9pPr>
          </a:lstStyle>
          <a:p>
            <a:r>
              <a:rPr lang="en-US" dirty="0"/>
              <a:t>Gupta</a:t>
            </a:r>
          </a:p>
        </p:txBody>
      </p:sp>
      <p:sp>
        <p:nvSpPr>
          <p:cNvPr id="20" name="Google Shape;448;p35">
            <a:extLst>
              <a:ext uri="{FF2B5EF4-FFF2-40B4-BE49-F238E27FC236}">
                <a16:creationId xmlns:a16="http://schemas.microsoft.com/office/drawing/2014/main" id="{17BD8FEF-0D26-4912-ABAA-7A9346AD064B}"/>
              </a:ext>
            </a:extLst>
          </p:cNvPr>
          <p:cNvSpPr txBox="1">
            <a:spLocks/>
          </p:cNvSpPr>
          <p:nvPr/>
        </p:nvSpPr>
        <p:spPr>
          <a:xfrm>
            <a:off x="5926210" y="3620124"/>
            <a:ext cx="21558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Livvic Light"/>
              <a:buNone/>
              <a:defRPr sz="1400" b="0" i="0" u="none" strike="noStrike" cap="none">
                <a:solidFill>
                  <a:schemeClr val="dk1"/>
                </a:solidFill>
                <a:latin typeface="Livvic"/>
                <a:ea typeface="Livvic"/>
                <a:cs typeface="Livvic"/>
                <a:sym typeface="Livvic"/>
              </a:defRPr>
            </a:lvl1pPr>
            <a:lvl2pPr marL="914400" marR="0" lvl="1"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2pPr>
            <a:lvl3pPr marL="1371600" marR="0" lvl="2"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3pPr>
            <a:lvl4pPr marL="1828800" marR="0" lvl="3"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4pPr>
            <a:lvl5pPr marL="2286000" marR="0" lvl="4"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5pPr>
            <a:lvl6pPr marL="2743200" marR="0" lvl="5"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6pPr>
            <a:lvl7pPr marL="3200400" marR="0" lvl="6"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7pPr>
            <a:lvl8pPr marL="3657600" marR="0" lvl="7" indent="-317500" algn="ctr" rtl="0">
              <a:lnSpc>
                <a:spcPct val="100000"/>
              </a:lnSpc>
              <a:spcBef>
                <a:spcPts val="1600"/>
              </a:spcBef>
              <a:spcAft>
                <a:spcPts val="0"/>
              </a:spcAft>
              <a:buClr>
                <a:schemeClr val="dk1"/>
              </a:buClr>
              <a:buSzPts val="1400"/>
              <a:buFont typeface="Livvic Light"/>
              <a:buNone/>
              <a:defRPr sz="1400" b="0" i="0" u="none" strike="noStrike" cap="none">
                <a:solidFill>
                  <a:schemeClr val="dk1"/>
                </a:solidFill>
                <a:latin typeface="Livvic"/>
                <a:ea typeface="Livvic"/>
                <a:cs typeface="Livvic"/>
                <a:sym typeface="Livvic"/>
              </a:defRPr>
            </a:lvl8pPr>
            <a:lvl9pPr marL="4114800" marR="0" lvl="8" indent="-317500" algn="ctr" rtl="0">
              <a:lnSpc>
                <a:spcPct val="100000"/>
              </a:lnSpc>
              <a:spcBef>
                <a:spcPts val="1600"/>
              </a:spcBef>
              <a:spcAft>
                <a:spcPts val="1600"/>
              </a:spcAft>
              <a:buClr>
                <a:schemeClr val="dk1"/>
              </a:buClr>
              <a:buSzPts val="1400"/>
              <a:buFont typeface="Livvic Light"/>
              <a:buNone/>
              <a:defRPr sz="1400" b="0" i="0" u="none" strike="noStrike" cap="none">
                <a:solidFill>
                  <a:schemeClr val="dk1"/>
                </a:solidFill>
                <a:latin typeface="Livvic"/>
                <a:ea typeface="Livvic"/>
                <a:cs typeface="Livvic"/>
                <a:sym typeface="Livvic"/>
              </a:defRPr>
            </a:lvl9pPr>
          </a:lstStyle>
          <a:p>
            <a:pPr marL="0" indent="0">
              <a:spcAft>
                <a:spcPts val="1600"/>
              </a:spcAft>
            </a:pPr>
            <a:r>
              <a:rPr lang="en-US" dirty="0"/>
              <a:t>4</a:t>
            </a:r>
            <a:r>
              <a:rPr lang="en-US" baseline="30000" dirty="0"/>
              <a:t>th</a:t>
            </a:r>
            <a:r>
              <a:rPr lang="en-US" dirty="0"/>
              <a:t> - 6</a:t>
            </a:r>
            <a:r>
              <a:rPr lang="en-US" baseline="30000" dirty="0"/>
              <a:t>th</a:t>
            </a:r>
            <a:r>
              <a:rPr lang="en-US" dirty="0"/>
              <a:t> </a:t>
            </a:r>
          </a:p>
        </p:txBody>
      </p:sp>
    </p:spTree>
  </p:cSld>
  <p:clrMapOvr>
    <a:masterClrMapping/>
  </p:clrMapOvr>
</p:sld>
</file>

<file path=ppt/theme/theme1.xml><?xml version="1.0" encoding="utf-8"?>
<a:theme xmlns:a="http://schemas.openxmlformats.org/drawingml/2006/main" name="Papyrus History Lesson by Slidesgo">
  <a:themeElements>
    <a:clrScheme name="Simple Light">
      <a:dk1>
        <a:srgbClr val="482400"/>
      </a:dk1>
      <a:lt1>
        <a:srgbClr val="FFFFFF"/>
      </a:lt1>
      <a:dk2>
        <a:srgbClr val="595959"/>
      </a:dk2>
      <a:lt2>
        <a:srgbClr val="EEEEEE"/>
      </a:lt2>
      <a:accent1>
        <a:srgbClr val="482400"/>
      </a:accent1>
      <a:accent2>
        <a:srgbClr val="C1AD8F"/>
      </a:accent2>
      <a:accent3>
        <a:srgbClr val="553333"/>
      </a:accent3>
      <a:accent4>
        <a:srgbClr val="C1AD8F"/>
      </a:accent4>
      <a:accent5>
        <a:srgbClr val="482400"/>
      </a:accent5>
      <a:accent6>
        <a:srgbClr val="C1AD8F"/>
      </a:accent6>
      <a:hlink>
        <a:srgbClr val="4824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485</TotalTime>
  <Words>866</Words>
  <Application>Microsoft Office PowerPoint</Application>
  <PresentationFormat>On-screen Show (16:9)</PresentationFormat>
  <Paragraphs>180</Paragraphs>
  <Slides>19</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Fira Sans Extra Condensed Medium</vt:lpstr>
      <vt:lpstr>Wingdings</vt:lpstr>
      <vt:lpstr>Livvic Light</vt:lpstr>
      <vt:lpstr>Livvic</vt:lpstr>
      <vt:lpstr>Arial</vt:lpstr>
      <vt:lpstr>Redressed</vt:lpstr>
      <vt:lpstr>Roboto Slab Light</vt:lpstr>
      <vt:lpstr>Papyrus History Lesson by Slidesgo</vt:lpstr>
      <vt:lpstr> Dynamic Dynasties Map of Indian History</vt:lpstr>
      <vt:lpstr>Motivation &amp; Goals</vt:lpstr>
      <vt:lpstr>—Mark Twain</vt:lpstr>
      <vt:lpstr>MOTIVATION</vt:lpstr>
      <vt:lpstr>PowerPoint Presentation</vt:lpstr>
      <vt:lpstr>DATA SOURCES</vt:lpstr>
      <vt:lpstr>Map Sources</vt:lpstr>
      <vt:lpstr>Data Transformations</vt:lpstr>
      <vt:lpstr>Dynasties and active Centuries:</vt:lpstr>
      <vt:lpstr>Dynasties and active Centuries:</vt:lpstr>
      <vt:lpstr>SQL QUERIES</vt:lpstr>
      <vt:lpstr>SOLUTION</vt:lpstr>
      <vt:lpstr>SOLUTION</vt:lpstr>
      <vt:lpstr>SOLUTION</vt:lpstr>
      <vt:lpstr>SOLUTION</vt:lpstr>
      <vt:lpstr>SOLUTION</vt:lpstr>
      <vt:lpstr>SOLUTION</vt:lpstr>
      <vt:lpstr>Conclusions and 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Dynasties Map of Indian History</dc:title>
  <dc:creator>Vivek Potlapally</dc:creator>
  <cp:lastModifiedBy>potlapally vivek</cp:lastModifiedBy>
  <cp:revision>31</cp:revision>
  <dcterms:modified xsi:type="dcterms:W3CDTF">2021-12-13T02:14:23Z</dcterms:modified>
</cp:coreProperties>
</file>